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7" r:id="rId3"/>
    <p:sldMasterId id="2147483673" r:id="rId4"/>
    <p:sldMasterId id="2147483675" r:id="rId5"/>
    <p:sldMasterId id="2147483678" r:id="rId6"/>
    <p:sldMasterId id="2147484034" r:id="rId7"/>
  </p:sldMasterIdLst>
  <p:notesMasterIdLst>
    <p:notesMasterId r:id="rId27"/>
  </p:notesMasterIdLst>
  <p:sldIdLst>
    <p:sldId id="275" r:id="rId8"/>
    <p:sldId id="256" r:id="rId9"/>
    <p:sldId id="276" r:id="rId10"/>
    <p:sldId id="257" r:id="rId11"/>
    <p:sldId id="258" r:id="rId12"/>
    <p:sldId id="278" r:id="rId13"/>
    <p:sldId id="262" r:id="rId14"/>
    <p:sldId id="263" r:id="rId15"/>
    <p:sldId id="264" r:id="rId16"/>
    <p:sldId id="265" r:id="rId17"/>
    <p:sldId id="266" r:id="rId18"/>
    <p:sldId id="277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38C2B-FA4D-4669-A374-E8B4DA6BF321}" v="2" dt="2025-01-14T14:46:23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ragg" userId="0c77a775-6055-4465-97af-7e12247cb558" providerId="ADAL" clId="{08238C2B-FA4D-4669-A374-E8B4DA6BF321}"/>
    <pc:docChg chg="undo custSel addSld delSld modSld addMainMaster delMainMaster">
      <pc:chgData name="Anna Bragg" userId="0c77a775-6055-4465-97af-7e12247cb558" providerId="ADAL" clId="{08238C2B-FA4D-4669-A374-E8B4DA6BF321}" dt="2025-01-15T15:56:17.686" v="181" actId="2696"/>
      <pc:docMkLst>
        <pc:docMk/>
      </pc:docMkLst>
      <pc:sldChg chg="addSp delSp modSp add del mod">
        <pc:chgData name="Anna Bragg" userId="0c77a775-6055-4465-97af-7e12247cb558" providerId="ADAL" clId="{08238C2B-FA4D-4669-A374-E8B4DA6BF321}" dt="2025-01-14T14:56:41.068" v="161" actId="47"/>
        <pc:sldMkLst>
          <pc:docMk/>
          <pc:sldMk cId="0" sldId="256"/>
        </pc:sldMkLst>
        <pc:spChg chg="mod">
          <ac:chgData name="Anna Bragg" userId="0c77a775-6055-4465-97af-7e12247cb558" providerId="ADAL" clId="{08238C2B-FA4D-4669-A374-E8B4DA6BF321}" dt="2025-01-14T14:44:23.699" v="121" actId="122"/>
          <ac:spMkLst>
            <pc:docMk/>
            <pc:sldMk cId="0" sldId="256"/>
            <ac:spMk id="3" creationId="{00000000-0000-0000-0000-000000000000}"/>
          </ac:spMkLst>
        </pc:spChg>
        <pc:picChg chg="del">
          <ac:chgData name="Anna Bragg" userId="0c77a775-6055-4465-97af-7e12247cb558" providerId="ADAL" clId="{08238C2B-FA4D-4669-A374-E8B4DA6BF321}" dt="2025-01-14T14:41:33.950" v="79" actId="478"/>
          <ac:picMkLst>
            <pc:docMk/>
            <pc:sldMk cId="0" sldId="256"/>
            <ac:picMk id="5" creationId="{212A4849-F16A-3968-1961-2A634A2FA01C}"/>
          </ac:picMkLst>
        </pc:picChg>
        <pc:picChg chg="add mod modCrop">
          <ac:chgData name="Anna Bragg" userId="0c77a775-6055-4465-97af-7e12247cb558" providerId="ADAL" clId="{08238C2B-FA4D-4669-A374-E8B4DA6BF321}" dt="2025-01-14T14:42:56.265" v="118" actId="1076"/>
          <ac:picMkLst>
            <pc:docMk/>
            <pc:sldMk cId="0" sldId="256"/>
            <ac:picMk id="7" creationId="{EDECE880-DCB7-3C48-46D0-1EF9FC13B0F6}"/>
          </ac:picMkLst>
        </pc:picChg>
      </pc:sldChg>
      <pc:sldChg chg="new del">
        <pc:chgData name="Anna Bragg" userId="0c77a775-6055-4465-97af-7e12247cb558" providerId="ADAL" clId="{08238C2B-FA4D-4669-A374-E8B4DA6BF321}" dt="2025-01-14T14:56:39.781" v="159" actId="680"/>
        <pc:sldMkLst>
          <pc:docMk/>
          <pc:sldMk cId="200937214" sldId="256"/>
        </pc:sldMkLst>
      </pc:sldChg>
      <pc:sldChg chg="modSp add del mod">
        <pc:chgData name="Anna Bragg" userId="0c77a775-6055-4465-97af-7e12247cb558" providerId="ADAL" clId="{08238C2B-FA4D-4669-A374-E8B4DA6BF321}" dt="2025-01-14T14:56:42.014" v="163" actId="47"/>
        <pc:sldMkLst>
          <pc:docMk/>
          <pc:sldMk cId="0" sldId="257"/>
        </pc:sldMkLst>
        <pc:spChg chg="mod">
          <ac:chgData name="Anna Bragg" userId="0c77a775-6055-4465-97af-7e12247cb558" providerId="ADAL" clId="{08238C2B-FA4D-4669-A374-E8B4DA6BF321}" dt="2025-01-14T14:38:26.311" v="77" actId="20577"/>
          <ac:spMkLst>
            <pc:docMk/>
            <pc:sldMk cId="0" sldId="257"/>
            <ac:spMk id="3" creationId="{00000000-0000-0000-0000-000000000000}"/>
          </ac:spMkLst>
        </pc:spChg>
        <pc:picChg chg="mod">
          <ac:chgData name="Anna Bragg" userId="0c77a775-6055-4465-97af-7e12247cb558" providerId="ADAL" clId="{08238C2B-FA4D-4669-A374-E8B4DA6BF321}" dt="2025-01-14T14:37:54.793" v="0" actId="1076"/>
          <ac:picMkLst>
            <pc:docMk/>
            <pc:sldMk cId="0" sldId="257"/>
            <ac:picMk id="5" creationId="{B1652ED2-E5DA-AC86-2AB4-1454A7B0C4E3}"/>
          </ac:picMkLst>
        </pc:picChg>
      </pc:sldChg>
      <pc:sldChg chg="add del">
        <pc:chgData name="Anna Bragg" userId="0c77a775-6055-4465-97af-7e12247cb558" providerId="ADAL" clId="{08238C2B-FA4D-4669-A374-E8B4DA6BF321}" dt="2025-01-14T14:56:42.198" v="164" actId="47"/>
        <pc:sldMkLst>
          <pc:docMk/>
          <pc:sldMk cId="0" sldId="258"/>
        </pc:sldMkLst>
      </pc:sldChg>
      <pc:sldChg chg="del">
        <pc:chgData name="Anna Bragg" userId="0c77a775-6055-4465-97af-7e12247cb558" providerId="ADAL" clId="{08238C2B-FA4D-4669-A374-E8B4DA6BF321}" dt="2025-01-14T14:55:52.251" v="137" actId="47"/>
        <pc:sldMkLst>
          <pc:docMk/>
          <pc:sldMk cId="0" sldId="259"/>
        </pc:sldMkLst>
      </pc:sldChg>
      <pc:sldChg chg="del">
        <pc:chgData name="Anna Bragg" userId="0c77a775-6055-4465-97af-7e12247cb558" providerId="ADAL" clId="{08238C2B-FA4D-4669-A374-E8B4DA6BF321}" dt="2025-01-14T14:55:52.294" v="138" actId="47"/>
        <pc:sldMkLst>
          <pc:docMk/>
          <pc:sldMk cId="0" sldId="260"/>
        </pc:sldMkLst>
      </pc:sldChg>
      <pc:sldChg chg="addSp delSp modSp add del mod chgLayout">
        <pc:chgData name="Anna Bragg" userId="0c77a775-6055-4465-97af-7e12247cb558" providerId="ADAL" clId="{08238C2B-FA4D-4669-A374-E8B4DA6BF321}" dt="2025-01-15T15:56:17.686" v="181" actId="2696"/>
        <pc:sldMkLst>
          <pc:docMk/>
          <pc:sldMk cId="0" sldId="261"/>
        </pc:sldMkLst>
        <pc:spChg chg="mod ord">
          <ac:chgData name="Anna Bragg" userId="0c77a775-6055-4465-97af-7e12247cb558" providerId="ADAL" clId="{08238C2B-FA4D-4669-A374-E8B4DA6BF321}" dt="2025-01-15T15:56:14.673" v="180" actId="6264"/>
          <ac:spMkLst>
            <pc:docMk/>
            <pc:sldMk cId="0" sldId="261"/>
            <ac:spMk id="2" creationId="{00000000-0000-0000-0000-000000000000}"/>
          </ac:spMkLst>
        </pc:spChg>
        <pc:spChg chg="mod ord">
          <ac:chgData name="Anna Bragg" userId="0c77a775-6055-4465-97af-7e12247cb558" providerId="ADAL" clId="{08238C2B-FA4D-4669-A374-E8B4DA6BF321}" dt="2025-01-15T15:56:14.673" v="180" actId="6264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Anna Bragg" userId="0c77a775-6055-4465-97af-7e12247cb558" providerId="ADAL" clId="{08238C2B-FA4D-4669-A374-E8B4DA6BF321}" dt="2025-01-15T15:56:14.673" v="180" actId="6264"/>
          <ac:spMkLst>
            <pc:docMk/>
            <pc:sldMk cId="0" sldId="261"/>
            <ac:spMk id="6" creationId="{A4C31FB2-1A10-3665-19E6-546E2EEDDC53}"/>
          </ac:spMkLst>
        </pc:spChg>
        <pc:spChg chg="add del mod">
          <ac:chgData name="Anna Bragg" userId="0c77a775-6055-4465-97af-7e12247cb558" providerId="ADAL" clId="{08238C2B-FA4D-4669-A374-E8B4DA6BF321}" dt="2025-01-15T15:56:14.673" v="180" actId="6264"/>
          <ac:spMkLst>
            <pc:docMk/>
            <pc:sldMk cId="0" sldId="261"/>
            <ac:spMk id="7" creationId="{B2189A9B-6D7B-6BC5-F1E6-7CEEBAF1D61F}"/>
          </ac:spMkLst>
        </pc:spChg>
      </pc:sldChg>
      <pc:sldChg chg="add del">
        <pc:chgData name="Anna Bragg" userId="0c77a775-6055-4465-97af-7e12247cb558" providerId="ADAL" clId="{08238C2B-FA4D-4669-A374-E8B4DA6BF321}" dt="2025-01-14T14:56:44.191" v="177" actId="47"/>
        <pc:sldMkLst>
          <pc:docMk/>
          <pc:sldMk cId="0" sldId="262"/>
        </pc:sldMkLst>
      </pc:sldChg>
      <pc:sldChg chg="add del">
        <pc:chgData name="Anna Bragg" userId="0c77a775-6055-4465-97af-7e12247cb558" providerId="ADAL" clId="{08238C2B-FA4D-4669-A374-E8B4DA6BF321}" dt="2025-01-14T14:56:44.030" v="176" actId="47"/>
        <pc:sldMkLst>
          <pc:docMk/>
          <pc:sldMk cId="0" sldId="263"/>
        </pc:sldMkLst>
      </pc:sldChg>
      <pc:sldChg chg="add del">
        <pc:chgData name="Anna Bragg" userId="0c77a775-6055-4465-97af-7e12247cb558" providerId="ADAL" clId="{08238C2B-FA4D-4669-A374-E8B4DA6BF321}" dt="2025-01-14T14:56:43.887" v="175" actId="47"/>
        <pc:sldMkLst>
          <pc:docMk/>
          <pc:sldMk cId="0" sldId="264"/>
        </pc:sldMkLst>
      </pc:sldChg>
      <pc:sldChg chg="add del">
        <pc:chgData name="Anna Bragg" userId="0c77a775-6055-4465-97af-7e12247cb558" providerId="ADAL" clId="{08238C2B-FA4D-4669-A374-E8B4DA6BF321}" dt="2025-01-14T14:56:43.750" v="174" actId="47"/>
        <pc:sldMkLst>
          <pc:docMk/>
          <pc:sldMk cId="0" sldId="265"/>
        </pc:sldMkLst>
      </pc:sldChg>
      <pc:sldChg chg="add del">
        <pc:chgData name="Anna Bragg" userId="0c77a775-6055-4465-97af-7e12247cb558" providerId="ADAL" clId="{08238C2B-FA4D-4669-A374-E8B4DA6BF321}" dt="2025-01-14T14:56:43.590" v="173" actId="47"/>
        <pc:sldMkLst>
          <pc:docMk/>
          <pc:sldMk cId="0" sldId="266"/>
        </pc:sldMkLst>
      </pc:sldChg>
      <pc:sldChg chg="add del">
        <pc:chgData name="Anna Bragg" userId="0c77a775-6055-4465-97af-7e12247cb558" providerId="ADAL" clId="{08238C2B-FA4D-4669-A374-E8B4DA6BF321}" dt="2025-01-14T14:56:43.287" v="171" actId="47"/>
        <pc:sldMkLst>
          <pc:docMk/>
          <pc:sldMk cId="0" sldId="267"/>
        </pc:sldMkLst>
      </pc:sldChg>
      <pc:sldChg chg="add del">
        <pc:chgData name="Anna Bragg" userId="0c77a775-6055-4465-97af-7e12247cb558" providerId="ADAL" clId="{08238C2B-FA4D-4669-A374-E8B4DA6BF321}" dt="2025-01-14T14:56:43.127" v="170" actId="47"/>
        <pc:sldMkLst>
          <pc:docMk/>
          <pc:sldMk cId="0" sldId="268"/>
        </pc:sldMkLst>
      </pc:sldChg>
      <pc:sldChg chg="add del">
        <pc:chgData name="Anna Bragg" userId="0c77a775-6055-4465-97af-7e12247cb558" providerId="ADAL" clId="{08238C2B-FA4D-4669-A374-E8B4DA6BF321}" dt="2025-01-14T14:56:42.981" v="169" actId="47"/>
        <pc:sldMkLst>
          <pc:docMk/>
          <pc:sldMk cId="0" sldId="269"/>
        </pc:sldMkLst>
      </pc:sldChg>
      <pc:sldChg chg="add del">
        <pc:chgData name="Anna Bragg" userId="0c77a775-6055-4465-97af-7e12247cb558" providerId="ADAL" clId="{08238C2B-FA4D-4669-A374-E8B4DA6BF321}" dt="2025-01-14T14:56:42.821" v="168" actId="47"/>
        <pc:sldMkLst>
          <pc:docMk/>
          <pc:sldMk cId="0" sldId="270"/>
        </pc:sldMkLst>
      </pc:sldChg>
      <pc:sldChg chg="add del">
        <pc:chgData name="Anna Bragg" userId="0c77a775-6055-4465-97af-7e12247cb558" providerId="ADAL" clId="{08238C2B-FA4D-4669-A374-E8B4DA6BF321}" dt="2025-01-14T14:56:42.661" v="167" actId="47"/>
        <pc:sldMkLst>
          <pc:docMk/>
          <pc:sldMk cId="0" sldId="271"/>
        </pc:sldMkLst>
      </pc:sldChg>
      <pc:sldChg chg="add del">
        <pc:chgData name="Anna Bragg" userId="0c77a775-6055-4465-97af-7e12247cb558" providerId="ADAL" clId="{08238C2B-FA4D-4669-A374-E8B4DA6BF321}" dt="2025-01-14T14:56:42.479" v="166" actId="47"/>
        <pc:sldMkLst>
          <pc:docMk/>
          <pc:sldMk cId="0" sldId="272"/>
        </pc:sldMkLst>
      </pc:sldChg>
      <pc:sldChg chg="add del">
        <pc:chgData name="Anna Bragg" userId="0c77a775-6055-4465-97af-7e12247cb558" providerId="ADAL" clId="{08238C2B-FA4D-4669-A374-E8B4DA6BF321}" dt="2025-01-14T14:56:42.358" v="165" actId="47"/>
        <pc:sldMkLst>
          <pc:docMk/>
          <pc:sldMk cId="0" sldId="273"/>
        </pc:sldMkLst>
      </pc:sldChg>
      <pc:sldChg chg="add del">
        <pc:chgData name="Anna Bragg" userId="0c77a775-6055-4465-97af-7e12247cb558" providerId="ADAL" clId="{08238C2B-FA4D-4669-A374-E8B4DA6BF321}" dt="2025-01-14T14:56:40.023" v="160" actId="47"/>
        <pc:sldMkLst>
          <pc:docMk/>
          <pc:sldMk cId="2983496426" sldId="275"/>
        </pc:sldMkLst>
      </pc:sldChg>
      <pc:sldChg chg="add del">
        <pc:chgData name="Anna Bragg" userId="0c77a775-6055-4465-97af-7e12247cb558" providerId="ADAL" clId="{08238C2B-FA4D-4669-A374-E8B4DA6BF321}" dt="2025-01-14T14:56:41.814" v="162" actId="47"/>
        <pc:sldMkLst>
          <pc:docMk/>
          <pc:sldMk cId="2917834426" sldId="276"/>
        </pc:sldMkLst>
      </pc:sldChg>
      <pc:sldChg chg="addSp delSp modSp add del mod">
        <pc:chgData name="Anna Bragg" userId="0c77a775-6055-4465-97af-7e12247cb558" providerId="ADAL" clId="{08238C2B-FA4D-4669-A374-E8B4DA6BF321}" dt="2025-01-14T14:56:43.447" v="172" actId="47"/>
        <pc:sldMkLst>
          <pc:docMk/>
          <pc:sldMk cId="64739018" sldId="277"/>
        </pc:sldMkLst>
        <pc:spChg chg="mod">
          <ac:chgData name="Anna Bragg" userId="0c77a775-6055-4465-97af-7e12247cb558" providerId="ADAL" clId="{08238C2B-FA4D-4669-A374-E8B4DA6BF321}" dt="2025-01-14T14:46:11.238" v="126" actId="20577"/>
          <ac:spMkLst>
            <pc:docMk/>
            <pc:sldMk cId="64739018" sldId="277"/>
            <ac:spMk id="2" creationId="{8EED0C4F-A1C1-8635-1ED7-382A4F2C8018}"/>
          </ac:spMkLst>
        </pc:spChg>
        <pc:spChg chg="mod">
          <ac:chgData name="Anna Bragg" userId="0c77a775-6055-4465-97af-7e12247cb558" providerId="ADAL" clId="{08238C2B-FA4D-4669-A374-E8B4DA6BF321}" dt="2025-01-14T14:46:42.366" v="134" actId="14100"/>
          <ac:spMkLst>
            <pc:docMk/>
            <pc:sldMk cId="64739018" sldId="277"/>
            <ac:spMk id="3" creationId="{E69A1014-C214-DB16-B71B-1749C2BD927A}"/>
          </ac:spMkLst>
        </pc:spChg>
        <pc:picChg chg="del">
          <ac:chgData name="Anna Bragg" userId="0c77a775-6055-4465-97af-7e12247cb558" providerId="ADAL" clId="{08238C2B-FA4D-4669-A374-E8B4DA6BF321}" dt="2025-01-14T14:46:14.606" v="127" actId="478"/>
          <ac:picMkLst>
            <pc:docMk/>
            <pc:sldMk cId="64739018" sldId="277"/>
            <ac:picMk id="5" creationId="{D659A4C6-B01F-3E05-9A89-34995EE083B7}"/>
          </ac:picMkLst>
        </pc:picChg>
        <pc:picChg chg="add mod modCrop">
          <ac:chgData name="Anna Bragg" userId="0c77a775-6055-4465-97af-7e12247cb558" providerId="ADAL" clId="{08238C2B-FA4D-4669-A374-E8B4DA6BF321}" dt="2025-01-14T14:46:39.139" v="133" actId="1076"/>
          <ac:picMkLst>
            <pc:docMk/>
            <pc:sldMk cId="64739018" sldId="277"/>
            <ac:picMk id="6" creationId="{7859E29B-B99F-0093-CDE8-ECD6E73B2063}"/>
          </ac:picMkLst>
        </pc:picChg>
      </pc:sldChg>
      <pc:sldChg chg="add">
        <pc:chgData name="Anna Bragg" userId="0c77a775-6055-4465-97af-7e12247cb558" providerId="ADAL" clId="{08238C2B-FA4D-4669-A374-E8B4DA6BF321}" dt="2025-01-15T15:56:09.889" v="179" actId="2890"/>
        <pc:sldMkLst>
          <pc:docMk/>
          <pc:sldMk cId="1521184983" sldId="278"/>
        </pc:sldMkLst>
      </pc:sldChg>
      <pc:sldChg chg="new del">
        <pc:chgData name="Anna Bragg" userId="0c77a775-6055-4465-97af-7e12247cb558" providerId="ADAL" clId="{08238C2B-FA4D-4669-A374-E8B4DA6BF321}" dt="2025-01-14T14:55:51.751" v="136" actId="47"/>
        <pc:sldMkLst>
          <pc:docMk/>
          <pc:sldMk cId="4059295313" sldId="278"/>
        </pc:sldMkLst>
      </pc:sldChg>
      <pc:sldMasterChg chg="add del addSldLayout delSldLayout">
        <pc:chgData name="Anna Bragg" userId="0c77a775-6055-4465-97af-7e12247cb558" providerId="ADAL" clId="{08238C2B-FA4D-4669-A374-E8B4DA6BF321}" dt="2025-01-14T14:56:40.023" v="160" actId="47"/>
        <pc:sldMasterMkLst>
          <pc:docMk/>
          <pc:sldMasterMk cId="942537143" sldId="2147484034"/>
        </pc:sldMasterMkLst>
        <pc:sldLayoutChg chg="add del">
          <pc:chgData name="Anna Bragg" userId="0c77a775-6055-4465-97af-7e12247cb558" providerId="ADAL" clId="{08238C2B-FA4D-4669-A374-E8B4DA6BF321}" dt="2025-01-14T14:56:40.023" v="160" actId="47"/>
          <pc:sldLayoutMkLst>
            <pc:docMk/>
            <pc:sldMasterMk cId="942537143" sldId="2147484034"/>
            <pc:sldLayoutMk cId="2228347765" sldId="21474840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1EEA7-302A-4F95-9EBC-2CF3903C8A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5E60-94A0-4A80-A5E3-34BE2B8D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9E05D-5BA3-40DA-AC92-0D578BBC2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3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CAFE-8048-4B8E-E796-BAA7F5B6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DB5A-5A8A-E6FE-4D2E-0FEC9CFED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BE63-39D4-D7E0-BEC2-BA9D57C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FF822-304B-573C-00F0-743BA209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CC6E4-33A9-D55E-6CC7-C7A9C0AD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27DEB81F-667D-A2E1-6AB5-2838873D9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5F47-DBE3-43F1-86C0-FACC74868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8D87E-AD6E-480F-8B46-BB1C8683E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6C61-05F6-4BBC-B089-C5FAFF3E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071-586E-4ADB-B47F-DE168224806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0353-F54D-4F07-9FBD-4BD719F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D5F5-A3F5-4D13-87A5-437AE99B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48AA-342B-4487-BCF6-9B9BB59E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79D1-5318-D32C-9356-5EB9B244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93E7E-0D09-6611-A3F0-6F28CDA7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CEA14-97E1-0E09-EAD0-174F6204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3C2A-216C-4474-AB26-F8AE0DDC5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47D72-A3AB-9FD7-193B-369E9533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282C-5796-9621-C77A-9841ABB3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25C-890B-4EB0-8822-5C735E38F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E6A6-35BB-7DA2-B8F9-70B283FF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E9A6-96A8-A420-7C83-189230C3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51C2-AD54-1D3A-8F21-F352D17A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3F6E-19D9-4314-98B6-43CCCB9495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E447-03A1-4BE5-723F-DFC6CE38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0568B-75A4-6C8C-9B3C-A2FEB16C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3361-A62F-4538-B30C-3E7CFEEB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76D-8B15-409E-A728-D492A324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1EDA-9389-4087-8040-D872809A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BA17-EB7C-49FC-8A80-BFD77C6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071-586E-4ADB-B47F-DE168224806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AE31C-14A2-414D-AB0C-C9081C78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56A7-F2C5-463D-A4D6-150A1CA5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48AA-342B-4487-BCF6-9B9BB59E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62B3-C64C-8A46-8426-BC61D021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1A090-8CAA-8D9E-D021-09EF831C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5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2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CE6-82CA-E658-EF25-CD25D9D2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E327-96FC-DC9C-CEDB-60606ACB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A13-8F1B-5841-E1B1-F485672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CF922-1CF1-7D12-FF39-186011B7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54D47-8EC9-15A5-44CA-552DC8F1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D4F3-6DA0-DC89-68A8-E7A0E083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A311-1804-57B1-D049-5B7129CC3F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82FC-0F8D-39AF-9CC2-BC899BF2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8095-9F8B-6388-7CFD-6A46300D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DD0CC-528B-BF9D-0256-DD789F6A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2C05-B138-EA3C-E28F-E2B6AD5F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56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62B3-C64C-8A46-8426-BC61D021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1A090-8CAA-8D9E-D021-09EF831C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5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2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CE6-82CA-E658-EF25-CD25D9D2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E327-96FC-DC9C-CEDB-60606ACB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A13-8F1B-5841-E1B1-F485672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A311-1804-57B1-D049-5B7129CC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82FC-0F8D-39AF-9CC2-BC899BF2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8095-9F8B-6388-7CFD-6A46300D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DD0CC-528B-BF9D-0256-DD789F6A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2C05-B138-EA3C-E28F-E2B6AD5F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62B3-C64C-8A46-8426-BC61D021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1A090-8CAA-8D9E-D021-09EF831C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CE6-82CA-E658-EF25-CD25D9D2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E327-96FC-DC9C-CEDB-60606ACB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A13-8F1B-5841-E1B1-F485672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38AC-E64A-5B55-4E2E-A70A2378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39F72-2792-43C7-CB22-101F4074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10DB-5BB6-D65A-5FE8-8379C7E4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8F5D-6FCC-11A6-C98C-83C16336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66A2-E31A-99A9-8791-73096101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62B3-C64C-8A46-8426-BC61D021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1A090-8CAA-8D9E-D021-09EF831C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5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2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CE6-82CA-E658-EF25-CD25D9D2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E327-96FC-DC9C-CEDB-60606ACB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A13-8F1B-5841-E1B1-F485672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CF922-1CF1-7D12-FF39-186011B7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54D47-8EC9-15A5-44CA-552DC8F1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D4F3-6DA0-DC89-68A8-E7A0E083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2E103-69A6-DE0E-E810-866923A6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4B19A-9078-0B96-49CF-E7775C282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A6E8C-1182-EF74-2CAA-0CA2BBB3D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8492-6357-B641-76AB-90C0FC6F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FF241-8AA6-1BE6-FCB2-9C54282AA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3F0C9B63-576D-B772-5843-A2EC609C6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DDFE-4BB4-3FD9-A805-ACB989FE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56A2-74D3-AF93-6119-6833C329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D4B6-E7D1-62F6-2BCE-1C86F01EA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75E2-66E8-B315-832A-506844B71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123-365D-27EE-0973-D9B1AC6F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5A7DBDFC-1F58-7D6A-055D-4C1C63D179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DDFE-4BB4-3FD9-A805-ACB989FE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56A2-74D3-AF93-6119-6833C329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D4B6-E7D1-62F6-2BCE-1C86F01EA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75E2-66E8-B315-832A-506844B71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123-365D-27EE-0973-D9B1AC6F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5D8E5DBC-826F-DBE3-7EE2-8380E4290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2B850-8D8E-4D30-928C-1DFC8B62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745AC-F364-44B5-AA57-8888535F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ED44-5F1F-4DED-BEE7-A59553D8E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071-586E-4ADB-B47F-DE168224806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7702-9FD8-4DFF-81A5-C2A60AD3C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F504-7F16-493A-8FE8-23D6671A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48AA-342B-4487-BCF6-9B9BB59EDF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4A797051-55DB-1564-B9E5-434038168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E49C2-80EF-59F6-2769-726500DA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3974-F2A8-501F-4269-AA6B4687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420F8-89FA-C026-FB2D-DC12E813A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3C2A-216C-4474-AB26-F8AE0DDC5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E52D3-0B85-7350-F3CD-C7FF4A15D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8306-1551-EB2C-C908-8D4DA6599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525C-890B-4EB0-8822-5C735E38FE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8DFD766F-820B-BDEF-E8D8-EE686D63C2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2B850-8D8E-4D30-928C-1DFC8B62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745AC-F364-44B5-AA57-8888535F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ED44-5F1F-4DED-BEE7-A59553D8E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071-586E-4ADB-B47F-DE168224806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7702-9FD8-4DFF-81A5-C2A60AD3C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F504-7F16-493A-8FE8-23D6671A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48AA-342B-4487-BCF6-9B9BB59EDF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960EC393-8E24-E957-C893-2FAFB194E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1627" y="5502292"/>
            <a:ext cx="1036622" cy="1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DDFE-4BB4-3FD9-A805-ACB989FE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56A2-74D3-AF93-6119-6833C329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D4B6-E7D1-62F6-2BCE-1C86F01EA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88F6-5EA9-41B8-8CE3-90A43286CF3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75E2-66E8-B315-832A-506844B71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123-365D-27EE-0973-D9B1AC6F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38B8-1872-4AF0-9C3B-4328A70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immaculate.org/school/the-importance-of-scheduling-a-shadow-day-at-ic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D16D6-AAF1-44A1-95D3-118E5E5B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618" y="2428060"/>
            <a:ext cx="4081316" cy="3898311"/>
          </a:xfrm>
        </p:spPr>
        <p:txBody>
          <a:bodyPr vert="horz" lIns="34290" tIns="17145" rIns="34290" bIns="17145" rtlCol="0" anchor="b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Building a Culture of Welcome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Recruiting and Retaining Students in Catholic Schools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2024-25 EMT Training Session 3</a:t>
            </a:r>
            <a:endParaRPr lang="en-US" sz="2000" dirty="0">
              <a:latin typeface="Lato"/>
              <a:ea typeface="Lato"/>
              <a:cs typeface="Lato"/>
            </a:endParaRP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2" y="857920"/>
            <a:ext cx="4628381" cy="5142161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629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9CB2A4C-6F7B-4C9F-8222-4A9DBB745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r="1" b="12513"/>
          <a:stretch/>
        </p:blipFill>
        <p:spPr>
          <a:xfrm>
            <a:off x="1206" y="857927"/>
            <a:ext cx="4516924" cy="514215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34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613" y="1825625"/>
            <a:ext cx="4395738" cy="4351338"/>
          </a:xfrm>
        </p:spPr>
        <p:txBody>
          <a:bodyPr/>
          <a:lstStyle/>
          <a:p>
            <a:r>
              <a:rPr dirty="0"/>
              <a:t>Parish connection programs</a:t>
            </a:r>
          </a:p>
          <a:p>
            <a:r>
              <a:rPr dirty="0"/>
              <a:t>Community service initiatives</a:t>
            </a:r>
          </a:p>
          <a:p>
            <a:r>
              <a:rPr dirty="0"/>
              <a:t>Local business partnerships</a:t>
            </a:r>
          </a:p>
          <a:p>
            <a:r>
              <a:rPr dirty="0"/>
              <a:t>Alumni engagement</a:t>
            </a:r>
          </a:p>
        </p:txBody>
      </p:sp>
      <p:pic>
        <p:nvPicPr>
          <p:cNvPr id="1026" name="Picture 2" descr="May be an image of 12 people and text">
            <a:extLst>
              <a:ext uri="{FF2B5EF4-FFF2-40B4-BE49-F238E27FC236}">
                <a16:creationId xmlns:a16="http://schemas.microsoft.com/office/drawing/2014/main" id="{7160F2D2-B187-9810-256E-8A5A7D6D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690690"/>
            <a:ext cx="3208822" cy="42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Retention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48100" cy="4351338"/>
          </a:xfrm>
        </p:spPr>
        <p:txBody>
          <a:bodyPr>
            <a:normAutofit/>
          </a:bodyPr>
          <a:lstStyle/>
          <a:p>
            <a:r>
              <a:t>Academic Support</a:t>
            </a:r>
          </a:p>
          <a:p>
            <a:r>
              <a:t>Personalized learning plans</a:t>
            </a:r>
          </a:p>
          <a:p>
            <a:r>
              <a:t>Regular progress monitoring</a:t>
            </a:r>
          </a:p>
          <a:p>
            <a:r>
              <a:t>Tutoring programs</a:t>
            </a:r>
          </a:p>
          <a:p>
            <a:r>
              <a:t>Study skills workshops</a:t>
            </a:r>
          </a:p>
        </p:txBody>
      </p:sp>
      <p:pic>
        <p:nvPicPr>
          <p:cNvPr id="5" name="Picture 4" descr="A child sitting on the floor reading a book&#10;&#10;Description automatically generated">
            <a:extLst>
              <a:ext uri="{FF2B5EF4-FFF2-40B4-BE49-F238E27FC236}">
                <a16:creationId xmlns:a16="http://schemas.microsoft.com/office/drawing/2014/main" id="{B2855EC5-157A-BFB2-2A0D-52C6619D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9536"/>
          <a:stretch/>
        </p:blipFill>
        <p:spPr>
          <a:xfrm>
            <a:off x="4667251" y="1825625"/>
            <a:ext cx="3186329" cy="360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2F4F-FE28-CD83-7AAE-461FF994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0C4F-A1C1-8635-1ED7-382A4F2C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Faculty and Staff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1014-C214-DB16-B71B-1749C2BD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Train staff in cultural competency and inclusive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 teachers to practice empathetic listening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 Christ-like welcome and acceptance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protocols for addressing the needs of diverse learners</a:t>
            </a:r>
          </a:p>
        </p:txBody>
      </p:sp>
      <p:pic>
        <p:nvPicPr>
          <p:cNvPr id="6" name="Picture 5" descr="A sign outside of a building&#10;&#10;Description automatically generated">
            <a:extLst>
              <a:ext uri="{FF2B5EF4-FFF2-40B4-BE49-F238E27FC236}">
                <a16:creationId xmlns:a16="http://schemas.microsoft.com/office/drawing/2014/main" id="{7859E29B-B99F-0093-CDE8-ECD6E73B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72" b="31509"/>
          <a:stretch/>
        </p:blipFill>
        <p:spPr>
          <a:xfrm>
            <a:off x="0" y="4003700"/>
            <a:ext cx="9144000" cy="2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Financial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623" y="1825625"/>
            <a:ext cx="4010728" cy="4351338"/>
          </a:xfrm>
        </p:spPr>
        <p:txBody>
          <a:bodyPr/>
          <a:lstStyle/>
          <a:p>
            <a:r>
              <a:rPr dirty="0"/>
              <a:t>Transparent tuition policies</a:t>
            </a:r>
          </a:p>
          <a:p>
            <a:r>
              <a:rPr dirty="0"/>
              <a:t>Financial aid guidance</a:t>
            </a:r>
          </a:p>
          <a:p>
            <a:r>
              <a:rPr dirty="0"/>
              <a:t>Payment plan options</a:t>
            </a:r>
          </a:p>
          <a:p>
            <a:r>
              <a:rPr dirty="0"/>
              <a:t>Scholarship opportunities</a:t>
            </a:r>
          </a:p>
        </p:txBody>
      </p:sp>
      <p:pic>
        <p:nvPicPr>
          <p:cNvPr id="2050" name="Picture 2" descr="May be an image of 4 people and text">
            <a:extLst>
              <a:ext uri="{FF2B5EF4-FFF2-40B4-BE49-F238E27FC236}">
                <a16:creationId xmlns:a16="http://schemas.microsoft.com/office/drawing/2014/main" id="{09E560C7-6CD9-4DEC-1FB0-22E0406A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81506"/>
            <a:ext cx="3429100" cy="44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Measuring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48100" cy="4351338"/>
          </a:xfrm>
        </p:spPr>
        <p:txBody>
          <a:bodyPr>
            <a:normAutofit/>
          </a:bodyPr>
          <a:lstStyle/>
          <a:p>
            <a:r>
              <a:t>Key Metrics</a:t>
            </a:r>
          </a:p>
          <a:p>
            <a:r>
              <a:t>Enrollment trends</a:t>
            </a:r>
          </a:p>
          <a:p>
            <a:r>
              <a:t>Retention rates</a:t>
            </a:r>
          </a:p>
          <a:p>
            <a:r>
              <a:t>Family satisfaction surveys</a:t>
            </a:r>
          </a:p>
          <a:p>
            <a:r>
              <a:t>Community engagement levels</a:t>
            </a:r>
          </a:p>
        </p:txBody>
      </p:sp>
      <p:pic>
        <p:nvPicPr>
          <p:cNvPr id="5" name="Graphic 4" descr="Bar graph with upward trend with solid fill">
            <a:extLst>
              <a:ext uri="{FF2B5EF4-FFF2-40B4-BE49-F238E27FC236}">
                <a16:creationId xmlns:a16="http://schemas.microsoft.com/office/drawing/2014/main" id="{F8DD3D9D-65D5-4CCB-7CB4-774B9DD3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1" y="2077244"/>
            <a:ext cx="38481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Regular program evaluation</a:t>
            </a:r>
          </a:p>
          <a:p>
            <a:r>
              <a:t>Parent feedback forums</a:t>
            </a:r>
          </a:p>
          <a:p>
            <a:r>
              <a:t>Staff development</a:t>
            </a:r>
          </a:p>
          <a:p>
            <a:r>
              <a:t>Annual strategic review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C28F7A19-CC65-CFB8-8090-C1FDA97B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90" y="1825625"/>
            <a:ext cx="3566159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Immediate Implementation:</a:t>
            </a:r>
          </a:p>
          <a:p>
            <a:pPr lvl="1"/>
            <a:r>
              <a:rPr dirty="0"/>
              <a:t> Assess current welcome procedures</a:t>
            </a:r>
          </a:p>
          <a:p>
            <a:pPr lvl="1"/>
            <a:r>
              <a:rPr dirty="0"/>
              <a:t> Train staff in hospitality best practices</a:t>
            </a:r>
          </a:p>
          <a:p>
            <a:pPr lvl="1"/>
            <a:r>
              <a:rPr dirty="0"/>
              <a:t> Develop welcome materials</a:t>
            </a:r>
          </a:p>
          <a:p>
            <a:pPr lvl="1"/>
            <a:r>
              <a:rPr dirty="0"/>
              <a:t> Launch parent ambassador program</a:t>
            </a:r>
          </a:p>
          <a:p>
            <a:r>
              <a:rPr dirty="0"/>
              <a:t> Long</a:t>
            </a:r>
            <a:r>
              <a:rPr lang="en-US" dirty="0"/>
              <a:t>-</a:t>
            </a:r>
            <a:r>
              <a:rPr dirty="0"/>
              <a:t>term Goals:</a:t>
            </a:r>
          </a:p>
          <a:p>
            <a:pPr lvl="1"/>
            <a:r>
              <a:rPr dirty="0"/>
              <a:t> Build comprehensive welcome program</a:t>
            </a:r>
          </a:p>
          <a:p>
            <a:pPr lvl="1"/>
            <a:r>
              <a:rPr dirty="0"/>
              <a:t> Establish measurement systems</a:t>
            </a:r>
          </a:p>
          <a:p>
            <a:pPr lvl="1"/>
            <a:r>
              <a:rPr dirty="0"/>
              <a:t> Create sustainable community engagement</a:t>
            </a:r>
          </a:p>
          <a:p>
            <a:pPr lvl="1"/>
            <a:r>
              <a:rPr dirty="0"/>
              <a:t> Develop continuous improvement cycle</a:t>
            </a: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10D3C04B-6858-94B8-2606-326F9648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2021304"/>
            <a:ext cx="2276375" cy="22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Personnel</a:t>
            </a:r>
          </a:p>
          <a:p>
            <a:pPr lvl="1"/>
            <a:r>
              <a:rPr dirty="0"/>
              <a:t> Dedicated admissions coordinator</a:t>
            </a:r>
          </a:p>
          <a:p>
            <a:pPr lvl="1"/>
            <a:r>
              <a:rPr dirty="0"/>
              <a:t> Parent volunteer coordinators</a:t>
            </a:r>
          </a:p>
          <a:p>
            <a:pPr lvl="1"/>
            <a:r>
              <a:rPr dirty="0"/>
              <a:t> Student ambassadors</a:t>
            </a:r>
          </a:p>
          <a:p>
            <a:pPr lvl="1"/>
            <a:r>
              <a:rPr dirty="0"/>
              <a:t> Faculty mentors</a:t>
            </a:r>
          </a:p>
          <a:p>
            <a:r>
              <a:rPr dirty="0"/>
              <a:t>Materials</a:t>
            </a:r>
          </a:p>
          <a:p>
            <a:pPr lvl="1"/>
            <a:r>
              <a:rPr dirty="0"/>
              <a:t> Welcome packets</a:t>
            </a:r>
          </a:p>
          <a:p>
            <a:pPr lvl="1"/>
            <a:r>
              <a:rPr dirty="0"/>
              <a:t> Marketing materials</a:t>
            </a:r>
          </a:p>
          <a:p>
            <a:pPr lvl="1"/>
            <a:r>
              <a:rPr dirty="0"/>
              <a:t> Communication templates</a:t>
            </a:r>
          </a:p>
          <a:p>
            <a:pPr lvl="1"/>
            <a:r>
              <a:rPr dirty="0"/>
              <a:t> Training resources</a:t>
            </a:r>
          </a:p>
        </p:txBody>
      </p: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BAB9C1FF-0583-F069-9D92-7DDE4B5C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858" y="2030930"/>
            <a:ext cx="3084897" cy="30848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039602" cy="4351338"/>
          </a:xfrm>
        </p:spPr>
        <p:txBody>
          <a:bodyPr>
            <a:normAutofit/>
          </a:bodyPr>
          <a:lstStyle/>
          <a:p>
            <a:r>
              <a:rPr dirty="0"/>
              <a:t>Short-term</a:t>
            </a:r>
          </a:p>
          <a:p>
            <a:pPr lvl="1"/>
            <a:r>
              <a:rPr dirty="0"/>
              <a:t> Increased inquiry</a:t>
            </a:r>
            <a:r>
              <a:rPr lang="en-US" dirty="0"/>
              <a:t>-</a:t>
            </a:r>
            <a:r>
              <a:rPr dirty="0"/>
              <a:t>to</a:t>
            </a:r>
            <a:r>
              <a:rPr lang="en-US" dirty="0"/>
              <a:t>-</a:t>
            </a:r>
            <a:r>
              <a:rPr dirty="0"/>
              <a:t>enrollment conversion</a:t>
            </a:r>
          </a:p>
          <a:p>
            <a:pPr lvl="1"/>
            <a:r>
              <a:rPr dirty="0"/>
              <a:t> Higher family satisfaction ratings</a:t>
            </a:r>
          </a:p>
          <a:p>
            <a:pPr lvl="1"/>
            <a:r>
              <a:rPr dirty="0"/>
              <a:t> Improved communication effectiveness</a:t>
            </a:r>
          </a:p>
          <a:p>
            <a:pPr lvl="1"/>
            <a:r>
              <a:rPr dirty="0"/>
              <a:t> Stronger community engagement</a:t>
            </a:r>
          </a:p>
          <a:p>
            <a:r>
              <a:rPr dirty="0"/>
              <a:t>Long</a:t>
            </a:r>
            <a:r>
              <a:rPr lang="en-US" dirty="0"/>
              <a:t>-</a:t>
            </a:r>
            <a:r>
              <a:rPr dirty="0"/>
              <a:t>term</a:t>
            </a:r>
          </a:p>
          <a:p>
            <a:pPr lvl="1"/>
            <a:r>
              <a:rPr dirty="0"/>
              <a:t> Sustained enrollment growth</a:t>
            </a:r>
          </a:p>
          <a:p>
            <a:pPr lvl="1"/>
            <a:r>
              <a:rPr dirty="0"/>
              <a:t> Enhanced school reputation</a:t>
            </a:r>
          </a:p>
          <a:p>
            <a:pPr lvl="1"/>
            <a:r>
              <a:rPr dirty="0"/>
              <a:t> Stronger financial stability</a:t>
            </a:r>
          </a:p>
          <a:p>
            <a:pPr lvl="1"/>
            <a:r>
              <a:rPr dirty="0"/>
              <a:t> Thriving school community</a:t>
            </a:r>
          </a:p>
        </p:txBody>
      </p:sp>
      <p:pic>
        <p:nvPicPr>
          <p:cNvPr id="5" name="Picture 4" descr="A group of children smiling&#10;&#10;Description automatically generated">
            <a:extLst>
              <a:ext uri="{FF2B5EF4-FFF2-40B4-BE49-F238E27FC236}">
                <a16:creationId xmlns:a16="http://schemas.microsoft.com/office/drawing/2014/main" id="{AC3542CD-906E-2BD2-7B30-65758C6D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2215259"/>
            <a:ext cx="3641223" cy="24274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How can we better understand our families' needs?</a:t>
            </a:r>
          </a:p>
          <a:p>
            <a:r>
              <a:t>What unique aspects of our school can we highlight?</a:t>
            </a:r>
          </a:p>
          <a:p>
            <a:r>
              <a:t>How can we empower our current families as ambassadors?</a:t>
            </a:r>
          </a:p>
          <a:p>
            <a:r>
              <a:t>What resources do we need to implement these strategies?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dirty="0"/>
              <a:t>Building a Culture of Welcome</a:t>
            </a:r>
            <a:r>
              <a:rPr lang="en-US" dirty="0"/>
              <a:t>: The Power of Hospitality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Alasassy Caps" panose="020F0502020204030204" pitchFamily="2" charset="0"/>
                <a:ea typeface="Wandohope" panose="020B0503020000020004" pitchFamily="18" charset="-128"/>
              </a:rPr>
              <a:t>“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lasassy Caps" panose="020F0502020204030204" pitchFamily="2" charset="0"/>
                <a:ea typeface="Wandohope" panose="020B0503020000020004" pitchFamily="18" charset="-128"/>
              </a:rPr>
              <a:t>Do not neglect hospitality, for through it some have unknowingly entertained angels.” Hebrews 13:2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A group of children on a stage&#10;&#10;Description automatically generated">
            <a:extLst>
              <a:ext uri="{FF2B5EF4-FFF2-40B4-BE49-F238E27FC236}">
                <a16:creationId xmlns:a16="http://schemas.microsoft.com/office/drawing/2014/main" id="{EDECE880-DCB7-3C48-46D0-1EF9FC13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36" b="44139"/>
          <a:stretch/>
        </p:blipFill>
        <p:spPr>
          <a:xfrm>
            <a:off x="1778869" y="3696101"/>
            <a:ext cx="5143500" cy="2868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C3845-7652-F59C-E133-7B533375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AB4F-B2A0-B708-4F0E-7E4A23CE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dirty="0"/>
              <a:t>Building a Culture of Welcome</a:t>
            </a:r>
            <a:r>
              <a:rPr lang="en-US" dirty="0"/>
              <a:t>: The Power of Hospitality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2CEF-E4E8-7C77-CC50-5C86B9F5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1" y="1825625"/>
            <a:ext cx="3848100" cy="4351338"/>
          </a:xfrm>
        </p:spPr>
        <p:txBody>
          <a:bodyPr>
            <a:normAutofit/>
          </a:bodyPr>
          <a:lstStyle/>
          <a:p>
            <a:r>
              <a:rPr dirty="0"/>
              <a:t>Research shows that a welcoming school environment directly impacts:</a:t>
            </a:r>
          </a:p>
          <a:p>
            <a:pPr lvl="1"/>
            <a:r>
              <a:rPr lang="en-US" sz="2100" dirty="0"/>
              <a:t>Student enrollment decisions</a:t>
            </a:r>
          </a:p>
          <a:p>
            <a:pPr lvl="1"/>
            <a:r>
              <a:rPr lang="en-US" sz="2100" dirty="0"/>
              <a:t>Family satisfaction</a:t>
            </a:r>
          </a:p>
          <a:p>
            <a:pPr lvl="1"/>
            <a:r>
              <a:rPr lang="en-US" sz="2100" dirty="0"/>
              <a:t>Long-term student retention</a:t>
            </a:r>
          </a:p>
          <a:p>
            <a:pPr lvl="1"/>
            <a:r>
              <a:rPr lang="en-US" sz="2100" dirty="0"/>
              <a:t>Word-of-mouth recommendations</a:t>
            </a:r>
          </a:p>
          <a:p>
            <a:pPr lvl="1"/>
            <a:r>
              <a:rPr lang="en-US" sz="2100" dirty="0"/>
              <a:t>Overall school community strength</a:t>
            </a:r>
          </a:p>
        </p:txBody>
      </p:sp>
      <p:pic>
        <p:nvPicPr>
          <p:cNvPr id="5" name="Picture 4" descr="A group of kids standing in front of a large crowd&#10;&#10;Description automatically generated">
            <a:extLst>
              <a:ext uri="{FF2B5EF4-FFF2-40B4-BE49-F238E27FC236}">
                <a16:creationId xmlns:a16="http://schemas.microsoft.com/office/drawing/2014/main" id="{60135063-5336-75D6-2455-08AA9763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22" r="448"/>
          <a:stretch/>
        </p:blipFill>
        <p:spPr>
          <a:xfrm>
            <a:off x="628651" y="1825625"/>
            <a:ext cx="38481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83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Current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48100" cy="4351338"/>
          </a:xfrm>
        </p:spPr>
        <p:txBody>
          <a:bodyPr>
            <a:normAutofit/>
          </a:bodyPr>
          <a:lstStyle/>
          <a:p>
            <a:r>
              <a:rPr dirty="0"/>
              <a:t>Increasing educational options for families</a:t>
            </a:r>
          </a:p>
          <a:p>
            <a:r>
              <a:rPr dirty="0"/>
              <a:t>Rising costs of private education</a:t>
            </a:r>
          </a:p>
          <a:p>
            <a:r>
              <a:rPr dirty="0"/>
              <a:t>Changing demographics in Catholic communities</a:t>
            </a:r>
          </a:p>
          <a:p>
            <a:r>
              <a:rPr dirty="0"/>
              <a:t>Competition from charter and other private schools</a:t>
            </a:r>
          </a:p>
          <a:p>
            <a:r>
              <a:rPr dirty="0"/>
              <a:t>Need for </a:t>
            </a:r>
            <a:r>
              <a:rPr lang="en-US" dirty="0"/>
              <a:t>high-quality staff with an understanding of exceptional hospitality</a:t>
            </a:r>
            <a:endParaRPr dirty="0"/>
          </a:p>
        </p:txBody>
      </p:sp>
      <p:pic>
        <p:nvPicPr>
          <p:cNvPr id="5" name="Graphic 4" descr="Playbook with solid fill">
            <a:extLst>
              <a:ext uri="{FF2B5EF4-FFF2-40B4-BE49-F238E27FC236}">
                <a16:creationId xmlns:a16="http://schemas.microsoft.com/office/drawing/2014/main" id="{B1652ED2-E5DA-AC86-2AB4-1454A7B0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49" y="1615231"/>
            <a:ext cx="38481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Creating a Culture of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48100" cy="4351338"/>
          </a:xfrm>
        </p:spPr>
        <p:txBody>
          <a:bodyPr>
            <a:normAutofit/>
          </a:bodyPr>
          <a:lstStyle/>
          <a:p>
            <a:r>
              <a:rPr dirty="0"/>
              <a:t>First Impressions Matter</a:t>
            </a:r>
          </a:p>
          <a:p>
            <a:r>
              <a:rPr dirty="0"/>
              <a:t>Warm front office environment</a:t>
            </a:r>
          </a:p>
          <a:p>
            <a:r>
              <a:rPr dirty="0"/>
              <a:t>Clear, inviting signage</a:t>
            </a:r>
          </a:p>
          <a:p>
            <a:r>
              <a:rPr dirty="0"/>
              <a:t>Prompt response to inquiries</a:t>
            </a:r>
          </a:p>
          <a:p>
            <a:r>
              <a:rPr dirty="0"/>
              <a:t>User-friendly website and social media presence</a:t>
            </a:r>
          </a:p>
        </p:txBody>
      </p:sp>
      <p:pic>
        <p:nvPicPr>
          <p:cNvPr id="7" name="Picture 6" descr="A school building with trees and a flag&#10;&#10;Description automatically generated">
            <a:extLst>
              <a:ext uri="{FF2B5EF4-FFF2-40B4-BE49-F238E27FC236}">
                <a16:creationId xmlns:a16="http://schemas.microsoft.com/office/drawing/2014/main" id="{9E249A95-FE03-4B87-0FA2-C849344A7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5385" b="-25385"/>
          <a:stretch/>
        </p:blipFill>
        <p:spPr>
          <a:xfrm>
            <a:off x="5033011" y="1363613"/>
            <a:ext cx="3369844" cy="381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F66FF-2E26-E614-F41D-AC0D40A9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BA24-BF72-813F-FAC3-56A4D037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Shadow Day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5C56-2E5B-28EF-7F1F-CCCD3FE5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07341" cy="4351338"/>
          </a:xfrm>
        </p:spPr>
        <p:txBody>
          <a:bodyPr/>
          <a:lstStyle/>
          <a:p>
            <a:r>
              <a:rPr dirty="0"/>
              <a:t>Matched peer buddies</a:t>
            </a:r>
          </a:p>
          <a:p>
            <a:r>
              <a:rPr dirty="0"/>
              <a:t>Structured activities</a:t>
            </a:r>
          </a:p>
          <a:p>
            <a:r>
              <a:rPr dirty="0"/>
              <a:t>Parent feedback sessions</a:t>
            </a:r>
          </a:p>
          <a:p>
            <a:r>
              <a:rPr dirty="0"/>
              <a:t>Follow-up communication plan</a:t>
            </a:r>
            <a:endParaRPr lang="en-US" dirty="0"/>
          </a:p>
          <a:p>
            <a:r>
              <a:rPr lang="en-US" dirty="0">
                <a:hlinkClick r:id="rId2"/>
              </a:rPr>
              <a:t>https://www.theimmaculate.org/school/the-importance-of-scheduling-a-shadow-day-at-ics/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0646C-9B3E-F74C-0B07-D02CA6D5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057" y="4411028"/>
            <a:ext cx="4081111" cy="23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Supporting New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48100" cy="4351338"/>
          </a:xfrm>
        </p:spPr>
        <p:txBody>
          <a:bodyPr>
            <a:normAutofit/>
          </a:bodyPr>
          <a:lstStyle/>
          <a:p>
            <a:r>
              <a:t>Transition Program</a:t>
            </a:r>
          </a:p>
          <a:p>
            <a:r>
              <a:t>New family orientation</a:t>
            </a:r>
          </a:p>
          <a:p>
            <a:r>
              <a:t>Peer family mentoring system</a:t>
            </a:r>
          </a:p>
          <a:p>
            <a:r>
              <a:t>Regular check-ins during first semester</a:t>
            </a:r>
          </a:p>
          <a:p>
            <a:r>
              <a:t>Social events for new families</a:t>
            </a:r>
          </a:p>
        </p:txBody>
      </p:sp>
      <p:pic>
        <p:nvPicPr>
          <p:cNvPr id="5" name="Picture 4" descr="A group of people sitting at a table with pizzas&#10;&#10;Description automatically generated">
            <a:extLst>
              <a:ext uri="{FF2B5EF4-FFF2-40B4-BE49-F238E27FC236}">
                <a16:creationId xmlns:a16="http://schemas.microsoft.com/office/drawing/2014/main" id="{7B42853B-A12A-DB8E-CCE6-08B4BD5B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32" r="21639" b="-3"/>
          <a:stretch/>
        </p:blipFill>
        <p:spPr>
          <a:xfrm>
            <a:off x="4667251" y="1825625"/>
            <a:ext cx="3331035" cy="376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</p:spPr>
        <p:txBody>
          <a:bodyPr anchor="ctr">
            <a:normAutofit/>
          </a:bodyPr>
          <a:lstStyle/>
          <a:p>
            <a:r>
              <a:t>Communication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1" y="1825625"/>
            <a:ext cx="3848100" cy="4351338"/>
          </a:xfrm>
        </p:spPr>
        <p:txBody>
          <a:bodyPr>
            <a:normAutofit/>
          </a:bodyPr>
          <a:lstStyle/>
          <a:p>
            <a:r>
              <a:t>Weekly newsletters</a:t>
            </a:r>
          </a:p>
          <a:p>
            <a:r>
              <a:t>Regular parent-teacher contact</a:t>
            </a:r>
          </a:p>
          <a:p>
            <a:r>
              <a:t>Active social media presence</a:t>
            </a:r>
          </a:p>
          <a:p>
            <a:r>
              <a:t>Clear channels for feedback and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5FEE0-ADBF-20B9-181C-EEB74D14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7" r="-3" b="14343"/>
          <a:stretch/>
        </p:blipFill>
        <p:spPr>
          <a:xfrm>
            <a:off x="628651" y="1825625"/>
            <a:ext cx="3848100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Building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Family Involvement</a:t>
            </a:r>
          </a:p>
          <a:p>
            <a:r>
              <a:t>Volunteer opportunities</a:t>
            </a:r>
          </a:p>
          <a:p>
            <a:r>
              <a:t>Parent ambassador program</a:t>
            </a:r>
          </a:p>
          <a:p>
            <a:r>
              <a:t>Family social events</a:t>
            </a:r>
          </a:p>
          <a:p>
            <a:r>
              <a:t>Cultural celebration days</a:t>
            </a:r>
          </a:p>
        </p:txBody>
      </p:sp>
      <p:pic>
        <p:nvPicPr>
          <p:cNvPr id="7" name="Picture 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5F3DC1F8-FF51-E3E5-2F76-23DD80D8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55" y="1825625"/>
            <a:ext cx="3466918" cy="2604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ncipal PLC_DRAFT_1.9.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Principal PLC_DRAFT_1.9.2025</Template>
  <TotalTime>1586</TotalTime>
  <Words>491</Words>
  <Application>Microsoft Office PowerPoint</Application>
  <PresentationFormat>On-screen Show (4:3)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Alasassy Caps</vt:lpstr>
      <vt:lpstr>Aptos</vt:lpstr>
      <vt:lpstr>Arial</vt:lpstr>
      <vt:lpstr>Calibri</vt:lpstr>
      <vt:lpstr>Calibri Light</vt:lpstr>
      <vt:lpstr>Lato</vt:lpstr>
      <vt:lpstr>Lato Black</vt:lpstr>
      <vt:lpstr>Principal PLC_DRAFT_1.9.2025</vt:lpstr>
      <vt:lpstr>1_Office Theme</vt:lpstr>
      <vt:lpstr>2_Office Theme</vt:lpstr>
      <vt:lpstr>3_Office Theme</vt:lpstr>
      <vt:lpstr>4_Office Theme</vt:lpstr>
      <vt:lpstr>5_Office Theme</vt:lpstr>
      <vt:lpstr>Office Theme</vt:lpstr>
      <vt:lpstr>Building a Culture of Welcome  Recruiting and Retaining Students in Catholic Schools  2024-25 EMT Training Session 3</vt:lpstr>
      <vt:lpstr>Building a Culture of Welcome: The Power of Hospitality</vt:lpstr>
      <vt:lpstr>Building a Culture of Welcome: The Power of Hospitality</vt:lpstr>
      <vt:lpstr>Current Challenges</vt:lpstr>
      <vt:lpstr>Creating a Culture of Welcome</vt:lpstr>
      <vt:lpstr>Shadow Day Program</vt:lpstr>
      <vt:lpstr>Supporting New Families</vt:lpstr>
      <vt:lpstr>Communication Strategy</vt:lpstr>
      <vt:lpstr>Building Community Engagement</vt:lpstr>
      <vt:lpstr>Community Outreach</vt:lpstr>
      <vt:lpstr>Retention Strategies</vt:lpstr>
      <vt:lpstr>Faculty and Staff Approach</vt:lpstr>
      <vt:lpstr>Financial Sustainability</vt:lpstr>
      <vt:lpstr>Measuring Success</vt:lpstr>
      <vt:lpstr>Continuous Improvement</vt:lpstr>
      <vt:lpstr>Action Steps</vt:lpstr>
      <vt:lpstr>Resources Needed</vt:lpstr>
      <vt:lpstr>Expected Outcomes</vt:lpstr>
      <vt:lpstr>Questions for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Anna Bragg</dc:creator>
  <cp:keywords/>
  <dc:description>generated using python-pptx</dc:description>
  <cp:lastModifiedBy>Anna Bragg</cp:lastModifiedBy>
  <cp:revision>2</cp:revision>
  <dcterms:created xsi:type="dcterms:W3CDTF">2013-01-27T09:14:16Z</dcterms:created>
  <dcterms:modified xsi:type="dcterms:W3CDTF">2025-01-15T15:56:18Z</dcterms:modified>
  <cp:category/>
</cp:coreProperties>
</file>