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webextensions/webextension1.xml" ContentType="application/vnd.ms-office.webextension+xml"/>
  <Override PartName="/ppt/webextensions/webextension2.xml" ContentType="application/vnd.ms-office.webextension+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webextensions/webextension3.xml" ContentType="application/vnd.ms-office.webextension+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4"/>
    <p:sldMasterId id="2147484017" r:id="rId5"/>
    <p:sldMasterId id="2147484041" r:id="rId6"/>
  </p:sldMasterIdLst>
  <p:notesMasterIdLst>
    <p:notesMasterId r:id="rId37"/>
  </p:notesMasterIdLst>
  <p:sldIdLst>
    <p:sldId id="434" r:id="rId7"/>
    <p:sldId id="267" r:id="rId8"/>
    <p:sldId id="4242" r:id="rId9"/>
    <p:sldId id="4174" r:id="rId10"/>
    <p:sldId id="4175" r:id="rId11"/>
    <p:sldId id="4243" r:id="rId12"/>
    <p:sldId id="4229" r:id="rId13"/>
    <p:sldId id="4248" r:id="rId14"/>
    <p:sldId id="4245" r:id="rId15"/>
    <p:sldId id="4246" r:id="rId16"/>
    <p:sldId id="4250" r:id="rId17"/>
    <p:sldId id="4249" r:id="rId18"/>
    <p:sldId id="4247" r:id="rId19"/>
    <p:sldId id="4251" r:id="rId20"/>
    <p:sldId id="4257" r:id="rId21"/>
    <p:sldId id="4252" r:id="rId22"/>
    <p:sldId id="4253" r:id="rId23"/>
    <p:sldId id="4254" r:id="rId24"/>
    <p:sldId id="4255" r:id="rId25"/>
    <p:sldId id="4256" r:id="rId26"/>
    <p:sldId id="4259" r:id="rId27"/>
    <p:sldId id="4260" r:id="rId28"/>
    <p:sldId id="4261" r:id="rId29"/>
    <p:sldId id="4262" r:id="rId30"/>
    <p:sldId id="4263" r:id="rId31"/>
    <p:sldId id="4264" r:id="rId32"/>
    <p:sldId id="4266" r:id="rId33"/>
    <p:sldId id="4267" r:id="rId34"/>
    <p:sldId id="4268" r:id="rId35"/>
    <p:sldId id="424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4E84"/>
    <a:srgbClr val="C31727"/>
    <a:srgbClr val="A76F37"/>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BEFCCF-88C6-4FCB-BB18-7349CD9C5F7E}" v="235" dt="2024-09-25T13:30:33.7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70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Bragg" userId="0c77a775-6055-4465-97af-7e12247cb558" providerId="ADAL" clId="{3EBEFCCF-88C6-4FCB-BB18-7349CD9C5F7E}"/>
    <pc:docChg chg="undo redo custSel addSld delSld modSld sldOrd addMainMaster">
      <pc:chgData name="Anna Bragg" userId="0c77a775-6055-4465-97af-7e12247cb558" providerId="ADAL" clId="{3EBEFCCF-88C6-4FCB-BB18-7349CD9C5F7E}" dt="2024-09-25T13:31:06.728" v="915" actId="1076"/>
      <pc:docMkLst>
        <pc:docMk/>
      </pc:docMkLst>
      <pc:sldChg chg="addSp delSp modSp add del mod setBg chgLayout">
        <pc:chgData name="Anna Bragg" userId="0c77a775-6055-4465-97af-7e12247cb558" providerId="ADAL" clId="{3EBEFCCF-88C6-4FCB-BB18-7349CD9C5F7E}" dt="2024-09-25T13:04:03.373" v="761" actId="47"/>
        <pc:sldMkLst>
          <pc:docMk/>
          <pc:sldMk cId="0" sldId="256"/>
        </pc:sldMkLst>
        <pc:spChg chg="mod ord">
          <ac:chgData name="Anna Bragg" userId="0c77a775-6055-4465-97af-7e12247cb558" providerId="ADAL" clId="{3EBEFCCF-88C6-4FCB-BB18-7349CD9C5F7E}" dt="2024-09-25T13:03:52.447" v="760" actId="6264"/>
          <ac:spMkLst>
            <pc:docMk/>
            <pc:sldMk cId="0" sldId="256"/>
            <ac:spMk id="2" creationId="{00000000-0000-0000-0000-000000000000}"/>
          </ac:spMkLst>
        </pc:spChg>
        <pc:spChg chg="add del mod">
          <ac:chgData name="Anna Bragg" userId="0c77a775-6055-4465-97af-7e12247cb558" providerId="ADAL" clId="{3EBEFCCF-88C6-4FCB-BB18-7349CD9C5F7E}" dt="2024-09-25T13:03:52.447" v="760" actId="6264"/>
          <ac:spMkLst>
            <pc:docMk/>
            <pc:sldMk cId="0" sldId="256"/>
            <ac:spMk id="5" creationId="{7DF44AA8-9A51-7B28-B0CB-B814C28FA904}"/>
          </ac:spMkLst>
        </pc:spChg>
      </pc:sldChg>
      <pc:sldChg chg="modSp add del mod">
        <pc:chgData name="Anna Bragg" userId="0c77a775-6055-4465-97af-7e12247cb558" providerId="ADAL" clId="{3EBEFCCF-88C6-4FCB-BB18-7349CD9C5F7E}" dt="2024-09-25T13:04:04.504" v="762" actId="47"/>
        <pc:sldMkLst>
          <pc:docMk/>
          <pc:sldMk cId="0" sldId="257"/>
        </pc:sldMkLst>
        <pc:spChg chg="mod">
          <ac:chgData name="Anna Bragg" userId="0c77a775-6055-4465-97af-7e12247cb558" providerId="ADAL" clId="{3EBEFCCF-88C6-4FCB-BB18-7349CD9C5F7E}" dt="2024-09-25T13:03:21.007" v="757" actId="27636"/>
          <ac:spMkLst>
            <pc:docMk/>
            <pc:sldMk cId="0" sldId="257"/>
            <ac:spMk id="2" creationId="{00000000-0000-0000-0000-000000000000}"/>
          </ac:spMkLst>
        </pc:spChg>
      </pc:sldChg>
      <pc:sldChg chg="modSp add del mod">
        <pc:chgData name="Anna Bragg" userId="0c77a775-6055-4465-97af-7e12247cb558" providerId="ADAL" clId="{3EBEFCCF-88C6-4FCB-BB18-7349CD9C5F7E}" dt="2024-09-25T13:04:05.087" v="763" actId="47"/>
        <pc:sldMkLst>
          <pc:docMk/>
          <pc:sldMk cId="0" sldId="258"/>
        </pc:sldMkLst>
        <pc:spChg chg="mod">
          <ac:chgData name="Anna Bragg" userId="0c77a775-6055-4465-97af-7e12247cb558" providerId="ADAL" clId="{3EBEFCCF-88C6-4FCB-BB18-7349CD9C5F7E}" dt="2024-09-25T13:03:21.012" v="758" actId="27636"/>
          <ac:spMkLst>
            <pc:docMk/>
            <pc:sldMk cId="0" sldId="258"/>
            <ac:spMk id="2" creationId="{00000000-0000-0000-0000-000000000000}"/>
          </ac:spMkLst>
        </pc:spChg>
      </pc:sldChg>
      <pc:sldChg chg="add del">
        <pc:chgData name="Anna Bragg" userId="0c77a775-6055-4465-97af-7e12247cb558" providerId="ADAL" clId="{3EBEFCCF-88C6-4FCB-BB18-7349CD9C5F7E}" dt="2024-09-25T13:04:06.694" v="764" actId="47"/>
        <pc:sldMkLst>
          <pc:docMk/>
          <pc:sldMk cId="0" sldId="259"/>
        </pc:sldMkLst>
      </pc:sldChg>
      <pc:sldChg chg="add del">
        <pc:chgData name="Anna Bragg" userId="0c77a775-6055-4465-97af-7e12247cb558" providerId="ADAL" clId="{3EBEFCCF-88C6-4FCB-BB18-7349CD9C5F7E}" dt="2024-09-25T13:04:07.575" v="765" actId="47"/>
        <pc:sldMkLst>
          <pc:docMk/>
          <pc:sldMk cId="0" sldId="260"/>
        </pc:sldMkLst>
      </pc:sldChg>
      <pc:sldChg chg="add del">
        <pc:chgData name="Anna Bragg" userId="0c77a775-6055-4465-97af-7e12247cb558" providerId="ADAL" clId="{3EBEFCCF-88C6-4FCB-BB18-7349CD9C5F7E}" dt="2024-09-25T13:04:08.272" v="766" actId="47"/>
        <pc:sldMkLst>
          <pc:docMk/>
          <pc:sldMk cId="0" sldId="261"/>
        </pc:sldMkLst>
      </pc:sldChg>
      <pc:sldChg chg="modSp mod">
        <pc:chgData name="Anna Bragg" userId="0c77a775-6055-4465-97af-7e12247cb558" providerId="ADAL" clId="{3EBEFCCF-88C6-4FCB-BB18-7349CD9C5F7E}" dt="2024-09-25T13:14:50.168" v="906" actId="27636"/>
        <pc:sldMkLst>
          <pc:docMk/>
          <pc:sldMk cId="773999797" sldId="267"/>
        </pc:sldMkLst>
        <pc:spChg chg="mod">
          <ac:chgData name="Anna Bragg" userId="0c77a775-6055-4465-97af-7e12247cb558" providerId="ADAL" clId="{3EBEFCCF-88C6-4FCB-BB18-7349CD9C5F7E}" dt="2024-09-25T13:14:50.168" v="906" actId="27636"/>
          <ac:spMkLst>
            <pc:docMk/>
            <pc:sldMk cId="773999797" sldId="267"/>
            <ac:spMk id="5" creationId="{E96167D3-01CC-4E7F-1F6E-CD182C0959E2}"/>
          </ac:spMkLst>
        </pc:spChg>
      </pc:sldChg>
      <pc:sldChg chg="modSp mod">
        <pc:chgData name="Anna Bragg" userId="0c77a775-6055-4465-97af-7e12247cb558" providerId="ADAL" clId="{3EBEFCCF-88C6-4FCB-BB18-7349CD9C5F7E}" dt="2024-09-19T14:56:51.424" v="17" actId="2711"/>
        <pc:sldMkLst>
          <pc:docMk/>
          <pc:sldMk cId="2983496426" sldId="434"/>
        </pc:sldMkLst>
        <pc:spChg chg="mod">
          <ac:chgData name="Anna Bragg" userId="0c77a775-6055-4465-97af-7e12247cb558" providerId="ADAL" clId="{3EBEFCCF-88C6-4FCB-BB18-7349CD9C5F7E}" dt="2024-09-19T14:56:51.424" v="17" actId="2711"/>
          <ac:spMkLst>
            <pc:docMk/>
            <pc:sldMk cId="2983496426" sldId="434"/>
            <ac:spMk id="3" creationId="{A1FD16D6-AAF1-44A1-95D3-118E5E5B827A}"/>
          </ac:spMkLst>
        </pc:spChg>
      </pc:sldChg>
      <pc:sldChg chg="del">
        <pc:chgData name="Anna Bragg" userId="0c77a775-6055-4465-97af-7e12247cb558" providerId="ADAL" clId="{3EBEFCCF-88C6-4FCB-BB18-7349CD9C5F7E}" dt="2024-09-19T14:54:53.460" v="6" actId="47"/>
        <pc:sldMkLst>
          <pc:docMk/>
          <pc:sldMk cId="1596347443" sldId="4230"/>
        </pc:sldMkLst>
      </pc:sldChg>
      <pc:sldChg chg="modSp mod">
        <pc:chgData name="Anna Bragg" userId="0c77a775-6055-4465-97af-7e12247cb558" providerId="ADAL" clId="{3EBEFCCF-88C6-4FCB-BB18-7349CD9C5F7E}" dt="2024-09-19T14:57:03.902" v="20" actId="1076"/>
        <pc:sldMkLst>
          <pc:docMk/>
          <pc:sldMk cId="2294080586" sldId="4242"/>
        </pc:sldMkLst>
        <pc:spChg chg="mod">
          <ac:chgData name="Anna Bragg" userId="0c77a775-6055-4465-97af-7e12247cb558" providerId="ADAL" clId="{3EBEFCCF-88C6-4FCB-BB18-7349CD9C5F7E}" dt="2024-09-19T14:57:03.902" v="20" actId="1076"/>
          <ac:spMkLst>
            <pc:docMk/>
            <pc:sldMk cId="2294080586" sldId="4242"/>
            <ac:spMk id="3" creationId="{A1FD16D6-AAF1-44A1-95D3-118E5E5B827A}"/>
          </ac:spMkLst>
        </pc:spChg>
      </pc:sldChg>
      <pc:sldChg chg="modSp mod">
        <pc:chgData name="Anna Bragg" userId="0c77a775-6055-4465-97af-7e12247cb558" providerId="ADAL" clId="{3EBEFCCF-88C6-4FCB-BB18-7349CD9C5F7E}" dt="2024-09-19T14:55:24.566" v="10" actId="20577"/>
        <pc:sldMkLst>
          <pc:docMk/>
          <pc:sldMk cId="1375252531" sldId="4243"/>
        </pc:sldMkLst>
        <pc:spChg chg="mod">
          <ac:chgData name="Anna Bragg" userId="0c77a775-6055-4465-97af-7e12247cb558" providerId="ADAL" clId="{3EBEFCCF-88C6-4FCB-BB18-7349CD9C5F7E}" dt="2024-09-19T14:55:24.566" v="10" actId="20577"/>
          <ac:spMkLst>
            <pc:docMk/>
            <pc:sldMk cId="1375252531" sldId="4243"/>
            <ac:spMk id="7" creationId="{41B9C56D-4FDD-49C7-8C5E-5FCDDB4579B2}"/>
          </ac:spMkLst>
        </pc:spChg>
      </pc:sldChg>
      <pc:sldChg chg="modSp mod">
        <pc:chgData name="Anna Bragg" userId="0c77a775-6055-4465-97af-7e12247cb558" providerId="ADAL" clId="{3EBEFCCF-88C6-4FCB-BB18-7349CD9C5F7E}" dt="2024-09-25T13:13:58.973" v="825" actId="6549"/>
        <pc:sldMkLst>
          <pc:docMk/>
          <pc:sldMk cId="4014902729" sldId="4244"/>
        </pc:sldMkLst>
        <pc:spChg chg="mod">
          <ac:chgData name="Anna Bragg" userId="0c77a775-6055-4465-97af-7e12247cb558" providerId="ADAL" clId="{3EBEFCCF-88C6-4FCB-BB18-7349CD9C5F7E}" dt="2024-09-25T13:13:58.973" v="825" actId="6549"/>
          <ac:spMkLst>
            <pc:docMk/>
            <pc:sldMk cId="4014902729" sldId="4244"/>
            <ac:spMk id="5" creationId="{E96167D3-01CC-4E7F-1F6E-CD182C0959E2}"/>
          </ac:spMkLst>
        </pc:spChg>
      </pc:sldChg>
      <pc:sldChg chg="modSp add mod">
        <pc:chgData name="Anna Bragg" userId="0c77a775-6055-4465-97af-7e12247cb558" providerId="ADAL" clId="{3EBEFCCF-88C6-4FCB-BB18-7349CD9C5F7E}" dt="2024-09-19T14:58:18.447" v="24" actId="27636"/>
        <pc:sldMkLst>
          <pc:docMk/>
          <pc:sldMk cId="2500279823" sldId="4245"/>
        </pc:sldMkLst>
        <pc:spChg chg="mod">
          <ac:chgData name="Anna Bragg" userId="0c77a775-6055-4465-97af-7e12247cb558" providerId="ADAL" clId="{3EBEFCCF-88C6-4FCB-BB18-7349CD9C5F7E}" dt="2024-09-19T14:58:18.446" v="23" actId="27636"/>
          <ac:spMkLst>
            <pc:docMk/>
            <pc:sldMk cId="2500279823" sldId="4245"/>
            <ac:spMk id="2" creationId="{D64CF885-675E-FE2E-6C78-9BAA64CE80E6}"/>
          </ac:spMkLst>
        </pc:spChg>
        <pc:spChg chg="mod">
          <ac:chgData name="Anna Bragg" userId="0c77a775-6055-4465-97af-7e12247cb558" providerId="ADAL" clId="{3EBEFCCF-88C6-4FCB-BB18-7349CD9C5F7E}" dt="2024-09-19T14:58:18.447" v="24" actId="27636"/>
          <ac:spMkLst>
            <pc:docMk/>
            <pc:sldMk cId="2500279823" sldId="4245"/>
            <ac:spMk id="4" creationId="{5A95005D-EB82-8BCC-4F27-1B3797CEF9AE}"/>
          </ac:spMkLst>
        </pc:spChg>
      </pc:sldChg>
      <pc:sldChg chg="add">
        <pc:chgData name="Anna Bragg" userId="0c77a775-6055-4465-97af-7e12247cb558" providerId="ADAL" clId="{3EBEFCCF-88C6-4FCB-BB18-7349CD9C5F7E}" dt="2024-09-19T14:58:20.039" v="26"/>
        <pc:sldMkLst>
          <pc:docMk/>
          <pc:sldMk cId="2280208677" sldId="4246"/>
        </pc:sldMkLst>
      </pc:sldChg>
      <pc:sldChg chg="addSp delSp modSp add mod ord">
        <pc:chgData name="Anna Bragg" userId="0c77a775-6055-4465-97af-7e12247cb558" providerId="ADAL" clId="{3EBEFCCF-88C6-4FCB-BB18-7349CD9C5F7E}" dt="2024-09-19T15:14:44.664" v="456"/>
        <pc:sldMkLst>
          <pc:docMk/>
          <pc:sldMk cId="2819991010" sldId="4247"/>
        </pc:sldMkLst>
        <pc:spChg chg="add">
          <ac:chgData name="Anna Bragg" userId="0c77a775-6055-4465-97af-7e12247cb558" providerId="ADAL" clId="{3EBEFCCF-88C6-4FCB-BB18-7349CD9C5F7E}" dt="2024-09-19T15:04:08.370" v="213"/>
          <ac:spMkLst>
            <pc:docMk/>
            <pc:sldMk cId="2819991010" sldId="4247"/>
            <ac:spMk id="2" creationId="{2037BEC9-9AFD-B09B-B89E-D6A628ECBC8B}"/>
          </ac:spMkLst>
        </pc:spChg>
        <pc:spChg chg="mod">
          <ac:chgData name="Anna Bragg" userId="0c77a775-6055-4465-97af-7e12247cb558" providerId="ADAL" clId="{3EBEFCCF-88C6-4FCB-BB18-7349CD9C5F7E}" dt="2024-09-19T15:14:44.292" v="454" actId="20577"/>
          <ac:spMkLst>
            <pc:docMk/>
            <pc:sldMk cId="2819991010" sldId="4247"/>
            <ac:spMk id="6" creationId="{346E183B-5A90-4A23-BE07-3B23E8E4A825}"/>
          </ac:spMkLst>
        </pc:spChg>
        <pc:spChg chg="mod">
          <ac:chgData name="Anna Bragg" userId="0c77a775-6055-4465-97af-7e12247cb558" providerId="ADAL" clId="{3EBEFCCF-88C6-4FCB-BB18-7349CD9C5F7E}" dt="2024-09-19T15:14:42.646" v="446" actId="6549"/>
          <ac:spMkLst>
            <pc:docMk/>
            <pc:sldMk cId="2819991010" sldId="4247"/>
            <ac:spMk id="7" creationId="{41B9C56D-4FDD-49C7-8C5E-5FCDDB4579B2}"/>
          </ac:spMkLst>
        </pc:spChg>
        <pc:graphicFrameChg chg="add del">
          <ac:chgData name="Anna Bragg" userId="0c77a775-6055-4465-97af-7e12247cb558" providerId="ADAL" clId="{3EBEFCCF-88C6-4FCB-BB18-7349CD9C5F7E}" dt="2024-09-19T15:14:44.476" v="455"/>
          <ac:graphicFrameMkLst>
            <pc:docMk/>
            <pc:sldMk cId="2819991010" sldId="4247"/>
            <ac:graphicFrameMk id="4" creationId="{4E4A1E78-B7EF-E5A0-1BC3-F41120336F32}"/>
          </ac:graphicFrameMkLst>
        </pc:graphicFrameChg>
        <pc:graphicFrameChg chg="add del">
          <ac:chgData name="Anna Bragg" userId="0c77a775-6055-4465-97af-7e12247cb558" providerId="ADAL" clId="{3EBEFCCF-88C6-4FCB-BB18-7349CD9C5F7E}" dt="2024-09-19T15:14:44.664" v="456"/>
          <ac:graphicFrameMkLst>
            <pc:docMk/>
            <pc:sldMk cId="2819991010" sldId="4247"/>
            <ac:graphicFrameMk id="5" creationId="{393FF842-F522-6420-0891-D90C38445E76}"/>
          </ac:graphicFrameMkLst>
        </pc:graphicFrameChg>
        <pc:picChg chg="del">
          <ac:chgData name="Anna Bragg" userId="0c77a775-6055-4465-97af-7e12247cb558" providerId="ADAL" clId="{3EBEFCCF-88C6-4FCB-BB18-7349CD9C5F7E}" dt="2024-09-19T15:06:54.660" v="317" actId="478"/>
          <ac:picMkLst>
            <pc:docMk/>
            <pc:sldMk cId="2819991010" sldId="4247"/>
            <ac:picMk id="3" creationId="{A5DCD365-E7B0-A0C8-552C-F376820D4F6C}"/>
          </ac:picMkLst>
        </pc:picChg>
      </pc:sldChg>
      <pc:sldChg chg="modSp add ord">
        <pc:chgData name="Anna Bragg" userId="0c77a775-6055-4465-97af-7e12247cb558" providerId="ADAL" clId="{3EBEFCCF-88C6-4FCB-BB18-7349CD9C5F7E}" dt="2024-09-19T15:02:12.302" v="84" actId="404"/>
        <pc:sldMkLst>
          <pc:docMk/>
          <pc:sldMk cId="1078293925" sldId="4248"/>
        </pc:sldMkLst>
        <pc:spChg chg="mod">
          <ac:chgData name="Anna Bragg" userId="0c77a775-6055-4465-97af-7e12247cb558" providerId="ADAL" clId="{3EBEFCCF-88C6-4FCB-BB18-7349CD9C5F7E}" dt="2024-09-19T15:02:12.302" v="84" actId="404"/>
          <ac:spMkLst>
            <pc:docMk/>
            <pc:sldMk cId="1078293925" sldId="4248"/>
            <ac:spMk id="3" creationId="{A1FD16D6-AAF1-44A1-95D3-118E5E5B827A}"/>
          </ac:spMkLst>
        </pc:spChg>
      </pc:sldChg>
      <pc:sldChg chg="modSp add mod ord">
        <pc:chgData name="Anna Bragg" userId="0c77a775-6055-4465-97af-7e12247cb558" providerId="ADAL" clId="{3EBEFCCF-88C6-4FCB-BB18-7349CD9C5F7E}" dt="2024-09-25T12:55:27.870" v="595" actId="20577"/>
        <pc:sldMkLst>
          <pc:docMk/>
          <pc:sldMk cId="3966585121" sldId="4249"/>
        </pc:sldMkLst>
        <pc:spChg chg="mod">
          <ac:chgData name="Anna Bragg" userId="0c77a775-6055-4465-97af-7e12247cb558" providerId="ADAL" clId="{3EBEFCCF-88C6-4FCB-BB18-7349CD9C5F7E}" dt="2024-09-25T12:55:27.870" v="595" actId="20577"/>
          <ac:spMkLst>
            <pc:docMk/>
            <pc:sldMk cId="3966585121" sldId="4249"/>
            <ac:spMk id="3" creationId="{A1FD16D6-AAF1-44A1-95D3-118E5E5B827A}"/>
          </ac:spMkLst>
        </pc:spChg>
      </pc:sldChg>
      <pc:sldChg chg="add">
        <pc:chgData name="Anna Bragg" userId="0c77a775-6055-4465-97af-7e12247cb558" providerId="ADAL" clId="{3EBEFCCF-88C6-4FCB-BB18-7349CD9C5F7E}" dt="2024-09-19T15:03:39.664" v="171" actId="2890"/>
        <pc:sldMkLst>
          <pc:docMk/>
          <pc:sldMk cId="3020343133" sldId="4250"/>
        </pc:sldMkLst>
      </pc:sldChg>
      <pc:sldChg chg="addSp delSp modSp add mod ord chgLayout">
        <pc:chgData name="Anna Bragg" userId="0c77a775-6055-4465-97af-7e12247cb558" providerId="ADAL" clId="{3EBEFCCF-88C6-4FCB-BB18-7349CD9C5F7E}" dt="2024-09-19T15:23:43.227" v="537" actId="1076"/>
        <pc:sldMkLst>
          <pc:docMk/>
          <pc:sldMk cId="1604760766" sldId="4251"/>
        </pc:sldMkLst>
        <pc:spChg chg="add mod ord">
          <ac:chgData name="Anna Bragg" userId="0c77a775-6055-4465-97af-7e12247cb558" providerId="ADAL" clId="{3EBEFCCF-88C6-4FCB-BB18-7349CD9C5F7E}" dt="2024-09-19T15:05:59.115" v="304" actId="20577"/>
          <ac:spMkLst>
            <pc:docMk/>
            <pc:sldMk cId="1604760766" sldId="4251"/>
            <ac:spMk id="2" creationId="{E65FB080-A19C-13E4-240D-01877B901629}"/>
          </ac:spMkLst>
        </pc:spChg>
        <pc:spChg chg="add del mod ord">
          <ac:chgData name="Anna Bragg" userId="0c77a775-6055-4465-97af-7e12247cb558" providerId="ADAL" clId="{3EBEFCCF-88C6-4FCB-BB18-7349CD9C5F7E}" dt="2024-09-19T15:05:08.698" v="224" actId="478"/>
          <ac:spMkLst>
            <pc:docMk/>
            <pc:sldMk cId="1604760766" sldId="4251"/>
            <ac:spMk id="3" creationId="{BCF2EC94-3335-5B78-8604-2D7A6CC1B4B5}"/>
          </ac:spMkLst>
        </pc:spChg>
        <pc:spChg chg="mod ord">
          <ac:chgData name="Anna Bragg" userId="0c77a775-6055-4465-97af-7e12247cb558" providerId="ADAL" clId="{3EBEFCCF-88C6-4FCB-BB18-7349CD9C5F7E}" dt="2024-09-19T15:05:19.418" v="255" actId="20577"/>
          <ac:spMkLst>
            <pc:docMk/>
            <pc:sldMk cId="1604760766" sldId="4251"/>
            <ac:spMk id="6" creationId="{346E183B-5A90-4A23-BE07-3B23E8E4A825}"/>
          </ac:spMkLst>
        </pc:spChg>
        <pc:picChg chg="add mod">
          <ac:chgData name="Anna Bragg" userId="0c77a775-6055-4465-97af-7e12247cb558" providerId="ADAL" clId="{3EBEFCCF-88C6-4FCB-BB18-7349CD9C5F7E}" dt="2024-09-19T15:23:43.227" v="537" actId="1076"/>
          <ac:picMkLst>
            <pc:docMk/>
            <pc:sldMk cId="1604760766" sldId="4251"/>
            <ac:picMk id="5" creationId="{B791995F-0274-749E-C7CA-2BB743D1E930}"/>
          </ac:picMkLst>
        </pc:picChg>
        <pc:picChg chg="del">
          <ac:chgData name="Anna Bragg" userId="0c77a775-6055-4465-97af-7e12247cb558" providerId="ADAL" clId="{3EBEFCCF-88C6-4FCB-BB18-7349CD9C5F7E}" dt="2024-09-19T15:04:59.700" v="221" actId="478"/>
          <ac:picMkLst>
            <pc:docMk/>
            <pc:sldMk cId="1604760766" sldId="4251"/>
            <ac:picMk id="7" creationId="{AB4B5D88-41CD-1C26-E03C-88B50862C37A}"/>
          </ac:picMkLst>
        </pc:picChg>
      </pc:sldChg>
      <pc:sldChg chg="addSp delSp modSp add mod">
        <pc:chgData name="Anna Bragg" userId="0c77a775-6055-4465-97af-7e12247cb558" providerId="ADAL" clId="{3EBEFCCF-88C6-4FCB-BB18-7349CD9C5F7E}" dt="2024-09-19T15:25:43.059" v="547"/>
        <pc:sldMkLst>
          <pc:docMk/>
          <pc:sldMk cId="150287640" sldId="4252"/>
        </pc:sldMkLst>
        <pc:spChg chg="mod">
          <ac:chgData name="Anna Bragg" userId="0c77a775-6055-4465-97af-7e12247cb558" providerId="ADAL" clId="{3EBEFCCF-88C6-4FCB-BB18-7349CD9C5F7E}" dt="2024-09-19T15:07:12.019" v="320"/>
          <ac:spMkLst>
            <pc:docMk/>
            <pc:sldMk cId="150287640" sldId="4252"/>
            <ac:spMk id="6" creationId="{346E183B-5A90-4A23-BE07-3B23E8E4A825}"/>
          </ac:spMkLst>
        </pc:spChg>
        <pc:spChg chg="mod">
          <ac:chgData name="Anna Bragg" userId="0c77a775-6055-4465-97af-7e12247cb558" providerId="ADAL" clId="{3EBEFCCF-88C6-4FCB-BB18-7349CD9C5F7E}" dt="2024-09-19T15:24:56.178" v="543" actId="14100"/>
          <ac:spMkLst>
            <pc:docMk/>
            <pc:sldMk cId="150287640" sldId="4252"/>
            <ac:spMk id="7" creationId="{41B9C56D-4FDD-49C7-8C5E-5FCDDB4579B2}"/>
          </ac:spMkLst>
        </pc:spChg>
        <pc:picChg chg="del">
          <ac:chgData name="Anna Bragg" userId="0c77a775-6055-4465-97af-7e12247cb558" providerId="ADAL" clId="{3EBEFCCF-88C6-4FCB-BB18-7349CD9C5F7E}" dt="2024-09-19T15:07:24.782" v="323" actId="478"/>
          <ac:picMkLst>
            <pc:docMk/>
            <pc:sldMk cId="150287640" sldId="4252"/>
            <ac:picMk id="3" creationId="{A5DCD365-E7B0-A0C8-552C-F376820D4F6C}"/>
          </ac:picMkLst>
        </pc:picChg>
        <pc:picChg chg="add mod">
          <ac:chgData name="Anna Bragg" userId="0c77a775-6055-4465-97af-7e12247cb558" providerId="ADAL" clId="{3EBEFCCF-88C6-4FCB-BB18-7349CD9C5F7E}" dt="2024-09-19T15:25:43.059" v="547"/>
          <ac:picMkLst>
            <pc:docMk/>
            <pc:sldMk cId="150287640" sldId="4252"/>
            <ac:picMk id="4098" creationId="{9771B723-B947-EBF6-9CE8-A094E1215167}"/>
          </ac:picMkLst>
        </pc:picChg>
      </pc:sldChg>
      <pc:sldChg chg="add del">
        <pc:chgData name="Anna Bragg" userId="0c77a775-6055-4465-97af-7e12247cb558" providerId="ADAL" clId="{3EBEFCCF-88C6-4FCB-BB18-7349CD9C5F7E}" dt="2024-09-19T15:06:26.649" v="306" actId="2890"/>
        <pc:sldMkLst>
          <pc:docMk/>
          <pc:sldMk cId="918181130" sldId="4252"/>
        </pc:sldMkLst>
      </pc:sldChg>
      <pc:sldChg chg="addSp delSp modSp add mod">
        <pc:chgData name="Anna Bragg" userId="0c77a775-6055-4465-97af-7e12247cb558" providerId="ADAL" clId="{3EBEFCCF-88C6-4FCB-BB18-7349CD9C5F7E}" dt="2024-09-19T15:26:39.128" v="562" actId="1076"/>
        <pc:sldMkLst>
          <pc:docMk/>
          <pc:sldMk cId="249095042" sldId="4253"/>
        </pc:sldMkLst>
        <pc:spChg chg="mod">
          <ac:chgData name="Anna Bragg" userId="0c77a775-6055-4465-97af-7e12247cb558" providerId="ADAL" clId="{3EBEFCCF-88C6-4FCB-BB18-7349CD9C5F7E}" dt="2024-09-19T15:07:58.169" v="326"/>
          <ac:spMkLst>
            <pc:docMk/>
            <pc:sldMk cId="249095042" sldId="4253"/>
            <ac:spMk id="6" creationId="{346E183B-5A90-4A23-BE07-3B23E8E4A825}"/>
          </ac:spMkLst>
        </pc:spChg>
        <pc:spChg chg="mod">
          <ac:chgData name="Anna Bragg" userId="0c77a775-6055-4465-97af-7e12247cb558" providerId="ADAL" clId="{3EBEFCCF-88C6-4FCB-BB18-7349CD9C5F7E}" dt="2024-09-19T15:25:49.076" v="548" actId="14100"/>
          <ac:spMkLst>
            <pc:docMk/>
            <pc:sldMk cId="249095042" sldId="4253"/>
            <ac:spMk id="7" creationId="{41B9C56D-4FDD-49C7-8C5E-5FCDDB4579B2}"/>
          </ac:spMkLst>
        </pc:spChg>
        <pc:picChg chg="del">
          <ac:chgData name="Anna Bragg" userId="0c77a775-6055-4465-97af-7e12247cb558" providerId="ADAL" clId="{3EBEFCCF-88C6-4FCB-BB18-7349CD9C5F7E}" dt="2024-09-19T15:08:07.143" v="327" actId="478"/>
          <ac:picMkLst>
            <pc:docMk/>
            <pc:sldMk cId="249095042" sldId="4253"/>
            <ac:picMk id="3" creationId="{A5DCD365-E7B0-A0C8-552C-F376820D4F6C}"/>
          </ac:picMkLst>
        </pc:picChg>
        <pc:picChg chg="add del mod">
          <ac:chgData name="Anna Bragg" userId="0c77a775-6055-4465-97af-7e12247cb558" providerId="ADAL" clId="{3EBEFCCF-88C6-4FCB-BB18-7349CD9C5F7E}" dt="2024-09-19T15:26:20.250" v="555" actId="478"/>
          <ac:picMkLst>
            <pc:docMk/>
            <pc:sldMk cId="249095042" sldId="4253"/>
            <ac:picMk id="4" creationId="{0F403E55-6945-0660-7383-8A965981CEC6}"/>
          </ac:picMkLst>
        </pc:picChg>
        <pc:picChg chg="add mod">
          <ac:chgData name="Anna Bragg" userId="0c77a775-6055-4465-97af-7e12247cb558" providerId="ADAL" clId="{3EBEFCCF-88C6-4FCB-BB18-7349CD9C5F7E}" dt="2024-09-19T15:26:39.128" v="562" actId="1076"/>
          <ac:picMkLst>
            <pc:docMk/>
            <pc:sldMk cId="249095042" sldId="4253"/>
            <ac:picMk id="9" creationId="{B0732D3C-3F12-0D84-53A6-414A2C7CCBB0}"/>
          </ac:picMkLst>
        </pc:picChg>
      </pc:sldChg>
      <pc:sldChg chg="addSp delSp modSp add mod">
        <pc:chgData name="Anna Bragg" userId="0c77a775-6055-4465-97af-7e12247cb558" providerId="ADAL" clId="{3EBEFCCF-88C6-4FCB-BB18-7349CD9C5F7E}" dt="2024-09-19T15:27:09.970" v="569" actId="1076"/>
        <pc:sldMkLst>
          <pc:docMk/>
          <pc:sldMk cId="4000070002" sldId="4254"/>
        </pc:sldMkLst>
        <pc:spChg chg="mod">
          <ac:chgData name="Anna Bragg" userId="0c77a775-6055-4465-97af-7e12247cb558" providerId="ADAL" clId="{3EBEFCCF-88C6-4FCB-BB18-7349CD9C5F7E}" dt="2024-09-19T15:08:27.453" v="332"/>
          <ac:spMkLst>
            <pc:docMk/>
            <pc:sldMk cId="4000070002" sldId="4254"/>
            <ac:spMk id="6" creationId="{346E183B-5A90-4A23-BE07-3B23E8E4A825}"/>
          </ac:spMkLst>
        </pc:spChg>
        <pc:spChg chg="mod">
          <ac:chgData name="Anna Bragg" userId="0c77a775-6055-4465-97af-7e12247cb558" providerId="ADAL" clId="{3EBEFCCF-88C6-4FCB-BB18-7349CD9C5F7E}" dt="2024-09-19T15:26:45.773" v="563" actId="14100"/>
          <ac:spMkLst>
            <pc:docMk/>
            <pc:sldMk cId="4000070002" sldId="4254"/>
            <ac:spMk id="7" creationId="{41B9C56D-4FDD-49C7-8C5E-5FCDDB4579B2}"/>
          </ac:spMkLst>
        </pc:spChg>
        <pc:picChg chg="del">
          <ac:chgData name="Anna Bragg" userId="0c77a775-6055-4465-97af-7e12247cb558" providerId="ADAL" clId="{3EBEFCCF-88C6-4FCB-BB18-7349CD9C5F7E}" dt="2024-09-19T15:08:29.176" v="333" actId="478"/>
          <ac:picMkLst>
            <pc:docMk/>
            <pc:sldMk cId="4000070002" sldId="4254"/>
            <ac:picMk id="3" creationId="{A5DCD365-E7B0-A0C8-552C-F376820D4F6C}"/>
          </ac:picMkLst>
        </pc:picChg>
        <pc:picChg chg="add mod">
          <ac:chgData name="Anna Bragg" userId="0c77a775-6055-4465-97af-7e12247cb558" providerId="ADAL" clId="{3EBEFCCF-88C6-4FCB-BB18-7349CD9C5F7E}" dt="2024-09-19T15:27:09.970" v="569" actId="1076"/>
          <ac:picMkLst>
            <pc:docMk/>
            <pc:sldMk cId="4000070002" sldId="4254"/>
            <ac:picMk id="4" creationId="{678C470B-ACB0-7F03-1EA6-60C3947F1A75}"/>
          </ac:picMkLst>
        </pc:picChg>
      </pc:sldChg>
      <pc:sldChg chg="addSp delSp modSp add mod">
        <pc:chgData name="Anna Bragg" userId="0c77a775-6055-4465-97af-7e12247cb558" providerId="ADAL" clId="{3EBEFCCF-88C6-4FCB-BB18-7349CD9C5F7E}" dt="2024-09-19T15:27:41.617" v="575" actId="1076"/>
        <pc:sldMkLst>
          <pc:docMk/>
          <pc:sldMk cId="1559324344" sldId="4255"/>
        </pc:sldMkLst>
        <pc:spChg chg="add">
          <ac:chgData name="Anna Bragg" userId="0c77a775-6055-4465-97af-7e12247cb558" providerId="ADAL" clId="{3EBEFCCF-88C6-4FCB-BB18-7349CD9C5F7E}" dt="2024-09-19T15:09:12.592" v="344"/>
          <ac:spMkLst>
            <pc:docMk/>
            <pc:sldMk cId="1559324344" sldId="4255"/>
            <ac:spMk id="2" creationId="{9A1C1F34-3025-B6EB-E46A-FB12139708ED}"/>
          </ac:spMkLst>
        </pc:spChg>
        <pc:spChg chg="mod">
          <ac:chgData name="Anna Bragg" userId="0c77a775-6055-4465-97af-7e12247cb558" providerId="ADAL" clId="{3EBEFCCF-88C6-4FCB-BB18-7349CD9C5F7E}" dt="2024-09-19T15:09:04.857" v="342"/>
          <ac:spMkLst>
            <pc:docMk/>
            <pc:sldMk cId="1559324344" sldId="4255"/>
            <ac:spMk id="6" creationId="{346E183B-5A90-4A23-BE07-3B23E8E4A825}"/>
          </ac:spMkLst>
        </pc:spChg>
        <pc:spChg chg="mod">
          <ac:chgData name="Anna Bragg" userId="0c77a775-6055-4465-97af-7e12247cb558" providerId="ADAL" clId="{3EBEFCCF-88C6-4FCB-BB18-7349CD9C5F7E}" dt="2024-09-19T15:27:17.456" v="570" actId="14100"/>
          <ac:spMkLst>
            <pc:docMk/>
            <pc:sldMk cId="1559324344" sldId="4255"/>
            <ac:spMk id="7" creationId="{41B9C56D-4FDD-49C7-8C5E-5FCDDB4579B2}"/>
          </ac:spMkLst>
        </pc:spChg>
        <pc:picChg chg="del">
          <ac:chgData name="Anna Bragg" userId="0c77a775-6055-4465-97af-7e12247cb558" providerId="ADAL" clId="{3EBEFCCF-88C6-4FCB-BB18-7349CD9C5F7E}" dt="2024-09-19T15:09:06.377" v="343" actId="478"/>
          <ac:picMkLst>
            <pc:docMk/>
            <pc:sldMk cId="1559324344" sldId="4255"/>
            <ac:picMk id="3" creationId="{A5DCD365-E7B0-A0C8-552C-F376820D4F6C}"/>
          </ac:picMkLst>
        </pc:picChg>
        <pc:picChg chg="add mod">
          <ac:chgData name="Anna Bragg" userId="0c77a775-6055-4465-97af-7e12247cb558" providerId="ADAL" clId="{3EBEFCCF-88C6-4FCB-BB18-7349CD9C5F7E}" dt="2024-09-19T15:27:41.617" v="575" actId="1076"/>
          <ac:picMkLst>
            <pc:docMk/>
            <pc:sldMk cId="1559324344" sldId="4255"/>
            <ac:picMk id="5" creationId="{AAB05450-F096-FECB-6106-DAEB4A3A6BE2}"/>
          </ac:picMkLst>
        </pc:picChg>
      </pc:sldChg>
      <pc:sldChg chg="addSp delSp modSp add mod">
        <pc:chgData name="Anna Bragg" userId="0c77a775-6055-4465-97af-7e12247cb558" providerId="ADAL" clId="{3EBEFCCF-88C6-4FCB-BB18-7349CD9C5F7E}" dt="2024-09-19T15:27:58.235" v="581" actId="1076"/>
        <pc:sldMkLst>
          <pc:docMk/>
          <pc:sldMk cId="1976847620" sldId="4256"/>
        </pc:sldMkLst>
        <pc:spChg chg="mod">
          <ac:chgData name="Anna Bragg" userId="0c77a775-6055-4465-97af-7e12247cb558" providerId="ADAL" clId="{3EBEFCCF-88C6-4FCB-BB18-7349CD9C5F7E}" dt="2024-09-19T15:09:52.494" v="358"/>
          <ac:spMkLst>
            <pc:docMk/>
            <pc:sldMk cId="1976847620" sldId="4256"/>
            <ac:spMk id="6" creationId="{346E183B-5A90-4A23-BE07-3B23E8E4A825}"/>
          </ac:spMkLst>
        </pc:spChg>
        <pc:spChg chg="mod">
          <ac:chgData name="Anna Bragg" userId="0c77a775-6055-4465-97af-7e12247cb558" providerId="ADAL" clId="{3EBEFCCF-88C6-4FCB-BB18-7349CD9C5F7E}" dt="2024-09-19T15:27:45.738" v="576" actId="14100"/>
          <ac:spMkLst>
            <pc:docMk/>
            <pc:sldMk cId="1976847620" sldId="4256"/>
            <ac:spMk id="7" creationId="{41B9C56D-4FDD-49C7-8C5E-5FCDDB4579B2}"/>
          </ac:spMkLst>
        </pc:spChg>
        <pc:picChg chg="del">
          <ac:chgData name="Anna Bragg" userId="0c77a775-6055-4465-97af-7e12247cb558" providerId="ADAL" clId="{3EBEFCCF-88C6-4FCB-BB18-7349CD9C5F7E}" dt="2024-09-19T15:10:11.962" v="363" actId="478"/>
          <ac:picMkLst>
            <pc:docMk/>
            <pc:sldMk cId="1976847620" sldId="4256"/>
            <ac:picMk id="3" creationId="{A5DCD365-E7B0-A0C8-552C-F376820D4F6C}"/>
          </ac:picMkLst>
        </pc:picChg>
        <pc:picChg chg="add mod">
          <ac:chgData name="Anna Bragg" userId="0c77a775-6055-4465-97af-7e12247cb558" providerId="ADAL" clId="{3EBEFCCF-88C6-4FCB-BB18-7349CD9C5F7E}" dt="2024-09-19T15:27:58.235" v="581" actId="1076"/>
          <ac:picMkLst>
            <pc:docMk/>
            <pc:sldMk cId="1976847620" sldId="4256"/>
            <ac:picMk id="4" creationId="{ECD6799A-7EEA-3168-20FE-81FA41FB4A1F}"/>
          </ac:picMkLst>
        </pc:picChg>
      </pc:sldChg>
      <pc:sldChg chg="addSp modSp add del mod">
        <pc:chgData name="Anna Bragg" userId="0c77a775-6055-4465-97af-7e12247cb558" providerId="ADAL" clId="{3EBEFCCF-88C6-4FCB-BB18-7349CD9C5F7E}" dt="2024-09-19T15:24:46.553" v="541" actId="1076"/>
        <pc:sldMkLst>
          <pc:docMk/>
          <pc:sldMk cId="2229710139" sldId="4257"/>
        </pc:sldMkLst>
        <pc:spChg chg="mod">
          <ac:chgData name="Anna Bragg" userId="0c77a775-6055-4465-97af-7e12247cb558" providerId="ADAL" clId="{3EBEFCCF-88C6-4FCB-BB18-7349CD9C5F7E}" dt="2024-09-19T15:24:07.579" v="538" actId="14100"/>
          <ac:spMkLst>
            <pc:docMk/>
            <pc:sldMk cId="2229710139" sldId="4257"/>
            <ac:spMk id="7" creationId="{41B9C56D-4FDD-49C7-8C5E-5FCDDB4579B2}"/>
          </ac:spMkLst>
        </pc:spChg>
        <pc:picChg chg="add mod">
          <ac:chgData name="Anna Bragg" userId="0c77a775-6055-4465-97af-7e12247cb558" providerId="ADAL" clId="{3EBEFCCF-88C6-4FCB-BB18-7349CD9C5F7E}" dt="2024-09-19T15:24:46.553" v="541" actId="1076"/>
          <ac:picMkLst>
            <pc:docMk/>
            <pc:sldMk cId="2229710139" sldId="4257"/>
            <ac:picMk id="3" creationId="{2B1F841C-ADC6-9440-6CC6-4B502308D558}"/>
          </ac:picMkLst>
        </pc:picChg>
      </pc:sldChg>
      <pc:sldChg chg="add del">
        <pc:chgData name="Anna Bragg" userId="0c77a775-6055-4465-97af-7e12247cb558" providerId="ADAL" clId="{3EBEFCCF-88C6-4FCB-BB18-7349CD9C5F7E}" dt="2024-09-19T15:24:50.844" v="542" actId="2696"/>
        <pc:sldMkLst>
          <pc:docMk/>
          <pc:sldMk cId="623564136" sldId="4258"/>
        </pc:sldMkLst>
      </pc:sldChg>
      <pc:sldChg chg="addSp delSp modSp add mod ord">
        <pc:chgData name="Anna Bragg" userId="0c77a775-6055-4465-97af-7e12247cb558" providerId="ADAL" clId="{3EBEFCCF-88C6-4FCB-BB18-7349CD9C5F7E}" dt="2024-09-25T12:55:52.250" v="599" actId="27636"/>
        <pc:sldMkLst>
          <pc:docMk/>
          <pc:sldMk cId="702856320" sldId="4259"/>
        </pc:sldMkLst>
        <pc:spChg chg="del">
          <ac:chgData name="Anna Bragg" userId="0c77a775-6055-4465-97af-7e12247cb558" providerId="ADAL" clId="{3EBEFCCF-88C6-4FCB-BB18-7349CD9C5F7E}" dt="2024-09-19T15:15:45.788" v="485" actId="478"/>
          <ac:spMkLst>
            <pc:docMk/>
            <pc:sldMk cId="702856320" sldId="4259"/>
            <ac:spMk id="2" creationId="{E65FB080-A19C-13E4-240D-01877B901629}"/>
          </ac:spMkLst>
        </pc:spChg>
        <pc:spChg chg="add del mod">
          <ac:chgData name="Anna Bragg" userId="0c77a775-6055-4465-97af-7e12247cb558" providerId="ADAL" clId="{3EBEFCCF-88C6-4FCB-BB18-7349CD9C5F7E}" dt="2024-09-25T12:55:52.250" v="599" actId="27636"/>
          <ac:spMkLst>
            <pc:docMk/>
            <pc:sldMk cId="702856320" sldId="4259"/>
            <ac:spMk id="4" creationId="{61BC2995-073C-8FB8-37C2-B08D4BE36F52}"/>
          </ac:spMkLst>
        </pc:spChg>
        <pc:spChg chg="mod">
          <ac:chgData name="Anna Bragg" userId="0c77a775-6055-4465-97af-7e12247cb558" providerId="ADAL" clId="{3EBEFCCF-88C6-4FCB-BB18-7349CD9C5F7E}" dt="2024-09-19T15:15:42.181" v="484" actId="20577"/>
          <ac:spMkLst>
            <pc:docMk/>
            <pc:sldMk cId="702856320" sldId="4259"/>
            <ac:spMk id="6" creationId="{346E183B-5A90-4A23-BE07-3B23E8E4A825}"/>
          </ac:spMkLst>
        </pc:spChg>
        <pc:spChg chg="add mod">
          <ac:chgData name="Anna Bragg" userId="0c77a775-6055-4465-97af-7e12247cb558" providerId="ADAL" clId="{3EBEFCCF-88C6-4FCB-BB18-7349CD9C5F7E}" dt="2024-09-19T15:17:59.389" v="491"/>
          <ac:spMkLst>
            <pc:docMk/>
            <pc:sldMk cId="702856320" sldId="4259"/>
            <ac:spMk id="7" creationId="{59ED7B6D-1A3F-4FFE-7418-97A3F97544DC}"/>
          </ac:spMkLst>
        </pc:spChg>
        <pc:graphicFrameChg chg="add del">
          <ac:chgData name="Anna Bragg" userId="0c77a775-6055-4465-97af-7e12247cb558" providerId="ADAL" clId="{3EBEFCCF-88C6-4FCB-BB18-7349CD9C5F7E}" dt="2024-09-19T15:17:01.555" v="487"/>
          <ac:graphicFrameMkLst>
            <pc:docMk/>
            <pc:sldMk cId="702856320" sldId="4259"/>
            <ac:graphicFrameMk id="5" creationId="{D8EF9B57-34EA-66FD-CF1F-A32DA5B38259}"/>
          </ac:graphicFrameMkLst>
        </pc:graphicFrameChg>
      </pc:sldChg>
      <pc:sldChg chg="addSp add">
        <pc:chgData name="Anna Bragg" userId="0c77a775-6055-4465-97af-7e12247cb558" providerId="ADAL" clId="{3EBEFCCF-88C6-4FCB-BB18-7349CD9C5F7E}" dt="2024-09-19T15:17:09.881" v="489"/>
        <pc:sldMkLst>
          <pc:docMk/>
          <pc:sldMk cId="1588254925" sldId="4260"/>
        </pc:sldMkLst>
        <pc:graphicFrameChg chg="add">
          <ac:chgData name="Anna Bragg" userId="0c77a775-6055-4465-97af-7e12247cb558" providerId="ADAL" clId="{3EBEFCCF-88C6-4FCB-BB18-7349CD9C5F7E}" dt="2024-09-19T15:17:09.881" v="489"/>
          <ac:graphicFrameMkLst>
            <pc:docMk/>
            <pc:sldMk cId="1588254925" sldId="4260"/>
            <ac:graphicFrameMk id="2" creationId="{0FCAEE48-94E7-CF5F-AD1A-C0ED994111A6}"/>
          </ac:graphicFrameMkLst>
        </pc:graphicFrameChg>
      </pc:sldChg>
      <pc:sldChg chg="modSp add mod ord">
        <pc:chgData name="Anna Bragg" userId="0c77a775-6055-4465-97af-7e12247cb558" providerId="ADAL" clId="{3EBEFCCF-88C6-4FCB-BB18-7349CD9C5F7E}" dt="2024-09-25T13:13:16.192" v="823" actId="1076"/>
        <pc:sldMkLst>
          <pc:docMk/>
          <pc:sldMk cId="1614235525" sldId="4261"/>
        </pc:sldMkLst>
        <pc:spChg chg="mod">
          <ac:chgData name="Anna Bragg" userId="0c77a775-6055-4465-97af-7e12247cb558" providerId="ADAL" clId="{3EBEFCCF-88C6-4FCB-BB18-7349CD9C5F7E}" dt="2024-09-25T13:13:16.192" v="823" actId="1076"/>
          <ac:spMkLst>
            <pc:docMk/>
            <pc:sldMk cId="1614235525" sldId="4261"/>
            <ac:spMk id="3" creationId="{A1FD16D6-AAF1-44A1-95D3-118E5E5B827A}"/>
          </ac:spMkLst>
        </pc:spChg>
      </pc:sldChg>
      <pc:sldChg chg="addSp modSp add mod ord">
        <pc:chgData name="Anna Bragg" userId="0c77a775-6055-4465-97af-7e12247cb558" providerId="ADAL" clId="{3EBEFCCF-88C6-4FCB-BB18-7349CD9C5F7E}" dt="2024-09-25T13:13:23.571" v="824" actId="6549"/>
        <pc:sldMkLst>
          <pc:docMk/>
          <pc:sldMk cId="4217165187" sldId="4262"/>
        </pc:sldMkLst>
        <pc:spChg chg="add">
          <ac:chgData name="Anna Bragg" userId="0c77a775-6055-4465-97af-7e12247cb558" providerId="ADAL" clId="{3EBEFCCF-88C6-4FCB-BB18-7349CD9C5F7E}" dt="2024-09-25T12:57:58.302" v="688"/>
          <ac:spMkLst>
            <pc:docMk/>
            <pc:sldMk cId="4217165187" sldId="4262"/>
            <ac:spMk id="2" creationId="{2236A4B4-D5F7-3D1F-490B-682EBA445E50}"/>
          </ac:spMkLst>
        </pc:spChg>
        <pc:spChg chg="mod">
          <ac:chgData name="Anna Bragg" userId="0c77a775-6055-4465-97af-7e12247cb558" providerId="ADAL" clId="{3EBEFCCF-88C6-4FCB-BB18-7349CD9C5F7E}" dt="2024-09-25T13:13:23.571" v="824" actId="6549"/>
          <ac:spMkLst>
            <pc:docMk/>
            <pc:sldMk cId="4217165187" sldId="4262"/>
            <ac:spMk id="4" creationId="{61BC2995-073C-8FB8-37C2-B08D4BE36F52}"/>
          </ac:spMkLst>
        </pc:spChg>
        <pc:spChg chg="mod">
          <ac:chgData name="Anna Bragg" userId="0c77a775-6055-4465-97af-7e12247cb558" providerId="ADAL" clId="{3EBEFCCF-88C6-4FCB-BB18-7349CD9C5F7E}" dt="2024-09-25T12:56:27.512" v="663" actId="20577"/>
          <ac:spMkLst>
            <pc:docMk/>
            <pc:sldMk cId="4217165187" sldId="4262"/>
            <ac:spMk id="6" creationId="{346E183B-5A90-4A23-BE07-3B23E8E4A825}"/>
          </ac:spMkLst>
        </pc:spChg>
      </pc:sldChg>
      <pc:sldChg chg="addSp modSp add mod">
        <pc:chgData name="Anna Bragg" userId="0c77a775-6055-4465-97af-7e12247cb558" providerId="ADAL" clId="{3EBEFCCF-88C6-4FCB-BB18-7349CD9C5F7E}" dt="2024-09-25T13:09:20.425" v="822" actId="1076"/>
        <pc:sldMkLst>
          <pc:docMk/>
          <pc:sldMk cId="3519377622" sldId="4263"/>
        </pc:sldMkLst>
        <pc:spChg chg="mod">
          <ac:chgData name="Anna Bragg" userId="0c77a775-6055-4465-97af-7e12247cb558" providerId="ADAL" clId="{3EBEFCCF-88C6-4FCB-BB18-7349CD9C5F7E}" dt="2024-09-25T13:09:16.532" v="821" actId="6549"/>
          <ac:spMkLst>
            <pc:docMk/>
            <pc:sldMk cId="3519377622" sldId="4263"/>
            <ac:spMk id="4" creationId="{61BC2995-073C-8FB8-37C2-B08D4BE36F52}"/>
          </ac:spMkLst>
        </pc:spChg>
        <pc:picChg chg="add mod">
          <ac:chgData name="Anna Bragg" userId="0c77a775-6055-4465-97af-7e12247cb558" providerId="ADAL" clId="{3EBEFCCF-88C6-4FCB-BB18-7349CD9C5F7E}" dt="2024-09-25T13:09:20.425" v="822" actId="1076"/>
          <ac:picMkLst>
            <pc:docMk/>
            <pc:sldMk cId="3519377622" sldId="4263"/>
            <ac:picMk id="3" creationId="{98E33885-ED78-6A63-1053-D374CF3798FB}"/>
          </ac:picMkLst>
        </pc:picChg>
      </pc:sldChg>
      <pc:sldChg chg="addSp modSp add mod">
        <pc:chgData name="Anna Bragg" userId="0c77a775-6055-4465-97af-7e12247cb558" providerId="ADAL" clId="{3EBEFCCF-88C6-4FCB-BB18-7349CD9C5F7E}" dt="2024-09-25T13:07:07.240" v="802" actId="14100"/>
        <pc:sldMkLst>
          <pc:docMk/>
          <pc:sldMk cId="990982301" sldId="4264"/>
        </pc:sldMkLst>
        <pc:spChg chg="mod">
          <ac:chgData name="Anna Bragg" userId="0c77a775-6055-4465-97af-7e12247cb558" providerId="ADAL" clId="{3EBEFCCF-88C6-4FCB-BB18-7349CD9C5F7E}" dt="2024-09-25T13:04:30.497" v="777" actId="6549"/>
          <ac:spMkLst>
            <pc:docMk/>
            <pc:sldMk cId="990982301" sldId="4264"/>
            <ac:spMk id="4" creationId="{61BC2995-073C-8FB8-37C2-B08D4BE36F52}"/>
          </ac:spMkLst>
        </pc:spChg>
        <pc:picChg chg="add mod">
          <ac:chgData name="Anna Bragg" userId="0c77a775-6055-4465-97af-7e12247cb558" providerId="ADAL" clId="{3EBEFCCF-88C6-4FCB-BB18-7349CD9C5F7E}" dt="2024-09-25T13:07:07.240" v="802" actId="14100"/>
          <ac:picMkLst>
            <pc:docMk/>
            <pc:sldMk cId="990982301" sldId="4264"/>
            <ac:picMk id="3" creationId="{308CDC7C-1950-1157-DD8A-819497357FED}"/>
          </ac:picMkLst>
        </pc:picChg>
      </pc:sldChg>
      <pc:sldChg chg="modSp add del mod">
        <pc:chgData name="Anna Bragg" userId="0c77a775-6055-4465-97af-7e12247cb558" providerId="ADAL" clId="{3EBEFCCF-88C6-4FCB-BB18-7349CD9C5F7E}" dt="2024-09-25T13:07:23.114" v="803" actId="2696"/>
        <pc:sldMkLst>
          <pc:docMk/>
          <pc:sldMk cId="1785647830" sldId="4265"/>
        </pc:sldMkLst>
        <pc:spChg chg="mod">
          <ac:chgData name="Anna Bragg" userId="0c77a775-6055-4465-97af-7e12247cb558" providerId="ADAL" clId="{3EBEFCCF-88C6-4FCB-BB18-7349CD9C5F7E}" dt="2024-09-25T13:04:37.259" v="780" actId="6549"/>
          <ac:spMkLst>
            <pc:docMk/>
            <pc:sldMk cId="1785647830" sldId="4265"/>
            <ac:spMk id="4" creationId="{61BC2995-073C-8FB8-37C2-B08D4BE36F52}"/>
          </ac:spMkLst>
        </pc:spChg>
      </pc:sldChg>
      <pc:sldChg chg="addSp modSp add mod">
        <pc:chgData name="Anna Bragg" userId="0c77a775-6055-4465-97af-7e12247cb558" providerId="ADAL" clId="{3EBEFCCF-88C6-4FCB-BB18-7349CD9C5F7E}" dt="2024-09-25T13:07:57.946" v="808" actId="1076"/>
        <pc:sldMkLst>
          <pc:docMk/>
          <pc:sldMk cId="213768452" sldId="4266"/>
        </pc:sldMkLst>
        <pc:spChg chg="mod">
          <ac:chgData name="Anna Bragg" userId="0c77a775-6055-4465-97af-7e12247cb558" providerId="ADAL" clId="{3EBEFCCF-88C6-4FCB-BB18-7349CD9C5F7E}" dt="2024-09-25T13:04:44.138" v="783" actId="6549"/>
          <ac:spMkLst>
            <pc:docMk/>
            <pc:sldMk cId="213768452" sldId="4266"/>
            <ac:spMk id="4" creationId="{61BC2995-073C-8FB8-37C2-B08D4BE36F52}"/>
          </ac:spMkLst>
        </pc:spChg>
        <pc:picChg chg="add mod">
          <ac:chgData name="Anna Bragg" userId="0c77a775-6055-4465-97af-7e12247cb558" providerId="ADAL" clId="{3EBEFCCF-88C6-4FCB-BB18-7349CD9C5F7E}" dt="2024-09-25T13:07:57.946" v="808" actId="1076"/>
          <ac:picMkLst>
            <pc:docMk/>
            <pc:sldMk cId="213768452" sldId="4266"/>
            <ac:picMk id="3" creationId="{47F7166B-89E5-B1C8-4008-D2F20B7884B3}"/>
          </ac:picMkLst>
        </pc:picChg>
      </pc:sldChg>
      <pc:sldChg chg="addSp modSp add mod">
        <pc:chgData name="Anna Bragg" userId="0c77a775-6055-4465-97af-7e12247cb558" providerId="ADAL" clId="{3EBEFCCF-88C6-4FCB-BB18-7349CD9C5F7E}" dt="2024-09-25T13:08:17.326" v="811" actId="1076"/>
        <pc:sldMkLst>
          <pc:docMk/>
          <pc:sldMk cId="35680598" sldId="4267"/>
        </pc:sldMkLst>
        <pc:spChg chg="mod">
          <ac:chgData name="Anna Bragg" userId="0c77a775-6055-4465-97af-7e12247cb558" providerId="ADAL" clId="{3EBEFCCF-88C6-4FCB-BB18-7349CD9C5F7E}" dt="2024-09-25T13:04:50.931" v="786" actId="6549"/>
          <ac:spMkLst>
            <pc:docMk/>
            <pc:sldMk cId="35680598" sldId="4267"/>
            <ac:spMk id="4" creationId="{61BC2995-073C-8FB8-37C2-B08D4BE36F52}"/>
          </ac:spMkLst>
        </pc:spChg>
        <pc:picChg chg="add mod">
          <ac:chgData name="Anna Bragg" userId="0c77a775-6055-4465-97af-7e12247cb558" providerId="ADAL" clId="{3EBEFCCF-88C6-4FCB-BB18-7349CD9C5F7E}" dt="2024-09-25T13:08:17.326" v="811" actId="1076"/>
          <ac:picMkLst>
            <pc:docMk/>
            <pc:sldMk cId="35680598" sldId="4267"/>
            <ac:picMk id="3" creationId="{76D51352-809C-86A5-F70A-752DA19EF8D5}"/>
          </ac:picMkLst>
        </pc:picChg>
      </pc:sldChg>
      <pc:sldChg chg="addSp delSp modSp add mod">
        <pc:chgData name="Anna Bragg" userId="0c77a775-6055-4465-97af-7e12247cb558" providerId="ADAL" clId="{3EBEFCCF-88C6-4FCB-BB18-7349CD9C5F7E}" dt="2024-09-25T13:31:06.728" v="915" actId="1076"/>
        <pc:sldMkLst>
          <pc:docMk/>
          <pc:sldMk cId="1290244141" sldId="4268"/>
        </pc:sldMkLst>
        <pc:spChg chg="mod">
          <ac:chgData name="Anna Bragg" userId="0c77a775-6055-4465-97af-7e12247cb558" providerId="ADAL" clId="{3EBEFCCF-88C6-4FCB-BB18-7349CD9C5F7E}" dt="2024-09-25T13:30:37.183" v="910" actId="404"/>
          <ac:spMkLst>
            <pc:docMk/>
            <pc:sldMk cId="1290244141" sldId="4268"/>
            <ac:spMk id="4" creationId="{61BC2995-073C-8FB8-37C2-B08D4BE36F52}"/>
          </ac:spMkLst>
        </pc:spChg>
        <pc:picChg chg="add del mod">
          <ac:chgData name="Anna Bragg" userId="0c77a775-6055-4465-97af-7e12247cb558" providerId="ADAL" clId="{3EBEFCCF-88C6-4FCB-BB18-7349CD9C5F7E}" dt="2024-09-25T13:30:51.934" v="912" actId="478"/>
          <ac:picMkLst>
            <pc:docMk/>
            <pc:sldMk cId="1290244141" sldId="4268"/>
            <ac:picMk id="3" creationId="{735DCB2C-07A2-0A75-6705-D73B67B029EE}"/>
          </ac:picMkLst>
        </pc:picChg>
        <pc:picChg chg="add mod">
          <ac:chgData name="Anna Bragg" userId="0c77a775-6055-4465-97af-7e12247cb558" providerId="ADAL" clId="{3EBEFCCF-88C6-4FCB-BB18-7349CD9C5F7E}" dt="2024-09-25T13:31:06.728" v="915" actId="1076"/>
          <ac:picMkLst>
            <pc:docMk/>
            <pc:sldMk cId="1290244141" sldId="4268"/>
            <ac:picMk id="7" creationId="{03DCE8A8-9D18-4C61-FEBB-08E4B8E11AAB}"/>
          </ac:picMkLst>
        </pc:picChg>
      </pc:sldChg>
      <pc:sldMasterChg chg="add addSldLayout delSldLayout">
        <pc:chgData name="Anna Bragg" userId="0c77a775-6055-4465-97af-7e12247cb558" providerId="ADAL" clId="{3EBEFCCF-88C6-4FCB-BB18-7349CD9C5F7E}" dt="2024-09-25T13:04:08.272" v="766" actId="47"/>
        <pc:sldMasterMkLst>
          <pc:docMk/>
          <pc:sldMasterMk cId="902278262" sldId="2147484041"/>
        </pc:sldMasterMkLst>
        <pc:sldLayoutChg chg="add">
          <pc:chgData name="Anna Bragg" userId="0c77a775-6055-4465-97af-7e12247cb558" providerId="ADAL" clId="{3EBEFCCF-88C6-4FCB-BB18-7349CD9C5F7E}" dt="2024-09-19T14:58:18.405" v="21" actId="27028"/>
          <pc:sldLayoutMkLst>
            <pc:docMk/>
            <pc:sldMasterMk cId="902278262" sldId="2147484041"/>
            <pc:sldLayoutMk cId="510429365" sldId="2147483652"/>
          </pc:sldLayoutMkLst>
        </pc:sldLayoutChg>
        <pc:sldLayoutChg chg="add">
          <pc:chgData name="Anna Bragg" userId="0c77a775-6055-4465-97af-7e12247cb558" providerId="ADAL" clId="{3EBEFCCF-88C6-4FCB-BB18-7349CD9C5F7E}" dt="2024-09-19T14:58:20.039" v="25" actId="27028"/>
          <pc:sldLayoutMkLst>
            <pc:docMk/>
            <pc:sldMasterMk cId="902278262" sldId="2147484041"/>
            <pc:sldLayoutMk cId="2785147296" sldId="2147483656"/>
          </pc:sldLayoutMkLst>
        </pc:sldLayoutChg>
        <pc:sldLayoutChg chg="del">
          <pc:chgData name="Anna Bragg" userId="0c77a775-6055-4465-97af-7e12247cb558" providerId="ADAL" clId="{3EBEFCCF-88C6-4FCB-BB18-7349CD9C5F7E}" dt="2024-09-25T13:04:08.272" v="766" actId="47"/>
          <pc:sldLayoutMkLst>
            <pc:docMk/>
            <pc:sldMasterMk cId="902278262" sldId="2147484041"/>
            <pc:sldLayoutMk cId="2103684531" sldId="214748404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518FD-F70D-4789-818B-D6558DB55F53}" type="datetimeFigureOut">
              <a:rPr lang="en-US" smtClean="0"/>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4B988-B555-4983-8005-6C6FCAF96C42}" type="slidenum">
              <a:rPr lang="en-US" smtClean="0"/>
              <a:t>‹#›</a:t>
            </a:fld>
            <a:endParaRPr lang="en-US"/>
          </a:p>
        </p:txBody>
      </p:sp>
    </p:spTree>
    <p:extLst>
      <p:ext uri="{BB962C8B-B14F-4D97-AF65-F5344CB8AC3E}">
        <p14:creationId xmlns:p14="http://schemas.microsoft.com/office/powerpoint/2010/main" val="3113593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9E05D-5BA3-40DA-AC92-0D578BBC2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530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4B988-B555-4983-8005-6C6FCAF96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175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9E05D-5BA3-40DA-AC92-0D578BBC2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182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4B988-B555-4983-8005-6C6FCAF96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477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4B988-B555-4983-8005-6C6FCAF96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487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4B988-B555-4983-8005-6C6FCAF96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023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4B988-B555-4983-8005-6C6FCAF96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784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4B988-B555-4983-8005-6C6FCAF96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609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4B988-B555-4983-8005-6C6FCAF96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265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t>Prayer before Meetings</a:t>
            </a:r>
            <a:endParaRPr lang="en-US"/>
          </a:p>
          <a:p>
            <a:r>
              <a:rPr lang="en-US"/>
              <a:t>Heavenly Father, as we enter into this meeting, we bring your presence with us.  We speak your peace, your grace, your mercy, and your perfect order.  We acknowledge your power over all that will be spoken, thought, discussed, decided, and done during our meeting.</a:t>
            </a:r>
          </a:p>
          <a:p>
            <a:r>
              <a:rPr lang="en-US"/>
              <a:t>Lord, we thank you for the gifts you have given to us and we commit to using them responsibly in your honor.  Give us a fresh supply of strength and compassion to do our job.  Anoint our plans, ideas, and energies so that even our smallest accomplishment may bring you glory.</a:t>
            </a:r>
          </a:p>
          <a:p>
            <a:r>
              <a:rPr lang="en-US"/>
              <a:t>Lord, when we are confused, guide us, when we are anxious, comfort us, and when we are tired, infuse with the fire of the Holy Spirit.   </a:t>
            </a:r>
          </a:p>
          <a:p>
            <a:r>
              <a:rPr lang="en-US"/>
              <a:t>May the work that we do and the way we do it bring faith, joy, and hope to all of those we serve today and every day.</a:t>
            </a:r>
          </a:p>
          <a:p>
            <a:r>
              <a:rPr lang="en-US"/>
              <a:t>We ask this through your son, Jesus Christ.</a:t>
            </a:r>
          </a:p>
          <a:p>
            <a:r>
              <a:rPr lang="en-US"/>
              <a:t>Amen.</a:t>
            </a:r>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9E05D-5BA3-40DA-AC92-0D578BBC2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90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t>Prayer before Meetings</a:t>
            </a:r>
            <a:endParaRPr lang="en-US"/>
          </a:p>
          <a:p>
            <a:r>
              <a:rPr lang="en-US"/>
              <a:t>Heavenly Father, as we enter into this meeting, we bring your presence with us.  We speak your peace, your grace, your mercy, and your perfect order.  We acknowledge your power over all that will be spoken, thought, discussed, decided, and done during our meeting.</a:t>
            </a:r>
          </a:p>
          <a:p>
            <a:r>
              <a:rPr lang="en-US"/>
              <a:t>Lord, we thank you for the gifts you have given to us and we commit to using them responsibly in your honor.  Give us a fresh supply of strength and compassion to do our job.  Anoint our plans, ideas, and energies so that even our smallest accomplishment may bring you glory.</a:t>
            </a:r>
          </a:p>
          <a:p>
            <a:r>
              <a:rPr lang="en-US"/>
              <a:t>Lord, when we are confused, guide us, when we are anxious, comfort us, and when we are tired, infuse with the fire of the Holy Spirit.   </a:t>
            </a:r>
          </a:p>
          <a:p>
            <a:r>
              <a:rPr lang="en-US"/>
              <a:t>May the work that we do and the way we do it bring faith, joy, and hope to all of those we serve today and every day.</a:t>
            </a:r>
          </a:p>
          <a:p>
            <a:r>
              <a:rPr lang="en-US"/>
              <a:t>We ask this through your son, Jesus Christ.</a:t>
            </a:r>
          </a:p>
          <a:p>
            <a:r>
              <a:rPr lang="en-US"/>
              <a:t>Amen.</a:t>
            </a:r>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9E05D-5BA3-40DA-AC92-0D578BBC2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404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9E05D-5BA3-40DA-AC92-0D578BBC2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962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9E05D-5BA3-40DA-AC92-0D578BBC2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373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4B988-B555-4983-8005-6C6FCAF96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14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4B988-B555-4983-8005-6C6FCAF96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699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9E05D-5BA3-40DA-AC92-0D578BBC2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033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4B988-B555-4983-8005-6C6FCAF96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943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4B988-B555-4983-8005-6C6FCAF96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605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1A311-1804-57B1-D049-5B7129CC3F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D82FC-0F8D-39AF-9CC2-BC899BF252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88095-9F8B-6388-7CFD-6A46300D74E9}"/>
              </a:ext>
            </a:extLst>
          </p:cNvPr>
          <p:cNvSpPr>
            <a:spLocks noGrp="1"/>
          </p:cNvSpPr>
          <p:nvPr>
            <p:ph type="dt" sz="half" idx="10"/>
          </p:nvPr>
        </p:nvSpPr>
        <p:spPr/>
        <p:txBody>
          <a:bodyPr/>
          <a:lstStyle/>
          <a:p>
            <a:fld id="{AC0E88F6-5EA9-41B8-8CE3-90A43286CF34}" type="datetimeFigureOut">
              <a:rPr lang="en-US" smtClean="0"/>
              <a:t>9/25/2024</a:t>
            </a:fld>
            <a:endParaRPr lang="en-US"/>
          </a:p>
        </p:txBody>
      </p:sp>
      <p:sp>
        <p:nvSpPr>
          <p:cNvPr id="5" name="Footer Placeholder 4">
            <a:extLst>
              <a:ext uri="{FF2B5EF4-FFF2-40B4-BE49-F238E27FC236}">
                <a16:creationId xmlns:a16="http://schemas.microsoft.com/office/drawing/2014/main" id="{51DDD0CC-528B-BF9D-0256-DD789F6AA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E2C05-B138-EA3C-E28F-E2B6AD5F1D22}"/>
              </a:ext>
            </a:extLst>
          </p:cNvPr>
          <p:cNvSpPr>
            <a:spLocks noGrp="1"/>
          </p:cNvSpPr>
          <p:nvPr>
            <p:ph type="sldNum" sz="quarter" idx="12"/>
          </p:nvPr>
        </p:nvSpPr>
        <p:spPr/>
        <p:txBody>
          <a:bodyPr/>
          <a:lstStyle/>
          <a:p>
            <a:fld id="{F91038B8-1872-4AF0-9C3B-4328A7013DFE}" type="slidenum">
              <a:rPr lang="en-US" smtClean="0"/>
              <a:t>‹#›</a:t>
            </a:fld>
            <a:endParaRPr lang="en-US"/>
          </a:p>
        </p:txBody>
      </p:sp>
    </p:spTree>
    <p:extLst>
      <p:ext uri="{BB962C8B-B14F-4D97-AF65-F5344CB8AC3E}">
        <p14:creationId xmlns:p14="http://schemas.microsoft.com/office/powerpoint/2010/main" val="3108275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8B7C71-F22D-C444-59D5-3F71829BF579}"/>
              </a:ext>
            </a:extLst>
          </p:cNvPr>
          <p:cNvSpPr>
            <a:spLocks noGrp="1"/>
          </p:cNvSpPr>
          <p:nvPr>
            <p:ph type="dt" sz="half" idx="10"/>
          </p:nvPr>
        </p:nvSpPr>
        <p:spPr/>
        <p:txBody>
          <a:bodyPr/>
          <a:lstStyle/>
          <a:p>
            <a:fld id="{1B35B2F8-C238-4319-986A-809BAFFD27DA}" type="datetimeFigureOut">
              <a:rPr lang="en-US" smtClean="0"/>
              <a:t>9/25/2024</a:t>
            </a:fld>
            <a:endParaRPr lang="en-US"/>
          </a:p>
        </p:txBody>
      </p:sp>
      <p:sp>
        <p:nvSpPr>
          <p:cNvPr id="3" name="Footer Placeholder 2">
            <a:extLst>
              <a:ext uri="{FF2B5EF4-FFF2-40B4-BE49-F238E27FC236}">
                <a16:creationId xmlns:a16="http://schemas.microsoft.com/office/drawing/2014/main" id="{27ACCB65-44AE-BEFB-5488-8FECF5D5CE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8953C5-04BF-9586-6D11-B59AA7CF5B61}"/>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1052514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91210-008F-180C-3053-9A49A9B944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D57966-98F5-F210-FC99-F550B85F1F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0CD175-9BD8-3B67-8278-52F7FFF54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C844CE-8BF4-D76E-F333-8C01707C30CC}"/>
              </a:ext>
            </a:extLst>
          </p:cNvPr>
          <p:cNvSpPr>
            <a:spLocks noGrp="1"/>
          </p:cNvSpPr>
          <p:nvPr>
            <p:ph type="dt" sz="half" idx="10"/>
          </p:nvPr>
        </p:nvSpPr>
        <p:spPr/>
        <p:txBody>
          <a:bodyPr/>
          <a:lstStyle/>
          <a:p>
            <a:fld id="{1B35B2F8-C238-4319-986A-809BAFFD27DA}" type="datetimeFigureOut">
              <a:rPr lang="en-US" smtClean="0"/>
              <a:t>9/25/2024</a:t>
            </a:fld>
            <a:endParaRPr lang="en-US"/>
          </a:p>
        </p:txBody>
      </p:sp>
      <p:sp>
        <p:nvSpPr>
          <p:cNvPr id="6" name="Footer Placeholder 5">
            <a:extLst>
              <a:ext uri="{FF2B5EF4-FFF2-40B4-BE49-F238E27FC236}">
                <a16:creationId xmlns:a16="http://schemas.microsoft.com/office/drawing/2014/main" id="{5DA3ABDF-C62E-B7A2-5FE0-B888733A38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C4275D-67FD-D856-2F75-A817250E93A3}"/>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3098808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8D795-E0D2-F5E5-8824-36BBB7C8AC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85FE6E-CD7D-4527-2621-03D2DD0EF1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C1CF0C-AA24-4581-0F8C-8142C48D64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D7D8D-9CA2-CF88-8AF5-5D57F1FF4780}"/>
              </a:ext>
            </a:extLst>
          </p:cNvPr>
          <p:cNvSpPr>
            <a:spLocks noGrp="1"/>
          </p:cNvSpPr>
          <p:nvPr>
            <p:ph type="dt" sz="half" idx="10"/>
          </p:nvPr>
        </p:nvSpPr>
        <p:spPr/>
        <p:txBody>
          <a:bodyPr/>
          <a:lstStyle/>
          <a:p>
            <a:fld id="{1B35B2F8-C238-4319-986A-809BAFFD27DA}" type="datetimeFigureOut">
              <a:rPr lang="en-US" smtClean="0"/>
              <a:t>9/25/2024</a:t>
            </a:fld>
            <a:endParaRPr lang="en-US"/>
          </a:p>
        </p:txBody>
      </p:sp>
      <p:sp>
        <p:nvSpPr>
          <p:cNvPr id="6" name="Footer Placeholder 5">
            <a:extLst>
              <a:ext uri="{FF2B5EF4-FFF2-40B4-BE49-F238E27FC236}">
                <a16:creationId xmlns:a16="http://schemas.microsoft.com/office/drawing/2014/main" id="{95765B67-DCA5-49D2-FB5E-98BF64FD2D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29053F-6CF2-495F-76A3-7BFBD6EA157C}"/>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918960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0824-1EC8-085B-1118-4810873D7A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6FE7CA-2A93-C1DD-CF5A-EC7A16EBFA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441D73-9803-D7CF-92A8-5C456D055D5E}"/>
              </a:ext>
            </a:extLst>
          </p:cNvPr>
          <p:cNvSpPr>
            <a:spLocks noGrp="1"/>
          </p:cNvSpPr>
          <p:nvPr>
            <p:ph type="dt" sz="half" idx="10"/>
          </p:nvPr>
        </p:nvSpPr>
        <p:spPr/>
        <p:txBody>
          <a:bodyPr/>
          <a:lstStyle/>
          <a:p>
            <a:fld id="{1B35B2F8-C238-4319-986A-809BAFFD27DA}" type="datetimeFigureOut">
              <a:rPr lang="en-US" smtClean="0"/>
              <a:t>9/25/2024</a:t>
            </a:fld>
            <a:endParaRPr lang="en-US"/>
          </a:p>
        </p:txBody>
      </p:sp>
      <p:sp>
        <p:nvSpPr>
          <p:cNvPr id="5" name="Footer Placeholder 4">
            <a:extLst>
              <a:ext uri="{FF2B5EF4-FFF2-40B4-BE49-F238E27FC236}">
                <a16:creationId xmlns:a16="http://schemas.microsoft.com/office/drawing/2014/main" id="{5E3DA224-35C3-AA9C-1AFC-711A104CCB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529341-F408-B60A-92B7-051AEEAB84D4}"/>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842063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370CC8-D66B-847D-B260-88542F9F38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32427C-84EA-2432-56EF-6EE950AB54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57833B-CE71-982E-B2EA-6E5C327F9D46}"/>
              </a:ext>
            </a:extLst>
          </p:cNvPr>
          <p:cNvSpPr>
            <a:spLocks noGrp="1"/>
          </p:cNvSpPr>
          <p:nvPr>
            <p:ph type="dt" sz="half" idx="10"/>
          </p:nvPr>
        </p:nvSpPr>
        <p:spPr/>
        <p:txBody>
          <a:bodyPr/>
          <a:lstStyle/>
          <a:p>
            <a:fld id="{1B35B2F8-C238-4319-986A-809BAFFD27DA}" type="datetimeFigureOut">
              <a:rPr lang="en-US" smtClean="0"/>
              <a:t>9/25/2024</a:t>
            </a:fld>
            <a:endParaRPr lang="en-US"/>
          </a:p>
        </p:txBody>
      </p:sp>
      <p:sp>
        <p:nvSpPr>
          <p:cNvPr id="5" name="Footer Placeholder 4">
            <a:extLst>
              <a:ext uri="{FF2B5EF4-FFF2-40B4-BE49-F238E27FC236}">
                <a16:creationId xmlns:a16="http://schemas.microsoft.com/office/drawing/2014/main" id="{6CB4BBA2-7063-E029-0105-782F6D3B32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0C1A4-9DC4-B64A-D1AE-645D4E4B280E}"/>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292924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1519E-06EE-BFFB-1CA3-843B33726BA8}"/>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8D0454AA-9BF1-0B7D-969B-B54F82D1E619}"/>
              </a:ext>
            </a:extLst>
          </p:cNvPr>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67DA21-C7CB-C7AB-0595-8CA7FA811164}"/>
              </a:ext>
            </a:extLst>
          </p:cNvPr>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DA55F6-BDB6-0B9F-9B3F-0BF45F71E49B}"/>
              </a:ext>
            </a:extLst>
          </p:cNvPr>
          <p:cNvSpPr>
            <a:spLocks noGrp="1"/>
          </p:cNvSpPr>
          <p:nvPr>
            <p:ph type="dt" sz="half" idx="10"/>
          </p:nvPr>
        </p:nvSpPr>
        <p:spPr/>
        <p:txBody>
          <a:bodyPr/>
          <a:lstStyle/>
          <a:p>
            <a:fld id="{CE073C2A-216C-4474-AB26-F8AE0DDC5608}" type="datetimeFigureOut">
              <a:rPr lang="en-US" smtClean="0"/>
              <a:t>9/25/2024</a:t>
            </a:fld>
            <a:endParaRPr lang="en-US"/>
          </a:p>
        </p:txBody>
      </p:sp>
      <p:sp>
        <p:nvSpPr>
          <p:cNvPr id="6" name="Footer Placeholder 5">
            <a:extLst>
              <a:ext uri="{FF2B5EF4-FFF2-40B4-BE49-F238E27FC236}">
                <a16:creationId xmlns:a16="http://schemas.microsoft.com/office/drawing/2014/main" id="{678D83B6-AFB2-E288-A78D-E34A03AEB0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8543E6-FEE0-15B5-3F67-76FDEA8EDE06}"/>
              </a:ext>
            </a:extLst>
          </p:cNvPr>
          <p:cNvSpPr>
            <a:spLocks noGrp="1"/>
          </p:cNvSpPr>
          <p:nvPr>
            <p:ph type="sldNum" sz="quarter" idx="12"/>
          </p:nvPr>
        </p:nvSpPr>
        <p:spPr/>
        <p:txBody>
          <a:bodyPr/>
          <a:lstStyle/>
          <a:p>
            <a:fld id="{0DC2525C-890B-4EB0-8822-5C735E38FE7A}" type="slidenum">
              <a:rPr lang="en-US" smtClean="0"/>
              <a:t>‹#›</a:t>
            </a:fld>
            <a:endParaRPr lang="en-US"/>
          </a:p>
        </p:txBody>
      </p:sp>
    </p:spTree>
    <p:extLst>
      <p:ext uri="{BB962C8B-B14F-4D97-AF65-F5344CB8AC3E}">
        <p14:creationId xmlns:p14="http://schemas.microsoft.com/office/powerpoint/2010/main" val="2785147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7D6F5-DDE8-4FA1-E85E-0A596606E5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7BAC20-3D9D-CFEA-5BCA-818F49F480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B472B1-2DC5-BFFA-C109-C1B07E76C8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F591B9-17A2-49FA-980E-08E7ADDCAA4B}"/>
              </a:ext>
            </a:extLst>
          </p:cNvPr>
          <p:cNvSpPr>
            <a:spLocks noGrp="1"/>
          </p:cNvSpPr>
          <p:nvPr>
            <p:ph type="dt" sz="half" idx="10"/>
          </p:nvPr>
        </p:nvSpPr>
        <p:spPr/>
        <p:txBody>
          <a:bodyPr/>
          <a:lstStyle/>
          <a:p>
            <a:fld id="{CE073C2A-216C-4474-AB26-F8AE0DDC5608}" type="datetimeFigureOut">
              <a:rPr lang="en-US" smtClean="0"/>
              <a:t>9/25/2024</a:t>
            </a:fld>
            <a:endParaRPr lang="en-US"/>
          </a:p>
        </p:txBody>
      </p:sp>
      <p:sp>
        <p:nvSpPr>
          <p:cNvPr id="6" name="Footer Placeholder 5">
            <a:extLst>
              <a:ext uri="{FF2B5EF4-FFF2-40B4-BE49-F238E27FC236}">
                <a16:creationId xmlns:a16="http://schemas.microsoft.com/office/drawing/2014/main" id="{FF995A38-AB3A-C96A-C7C7-219DA7C7B7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2EA9CC-49C5-B5F9-FBF2-DA83056356AD}"/>
              </a:ext>
            </a:extLst>
          </p:cNvPr>
          <p:cNvSpPr>
            <a:spLocks noGrp="1"/>
          </p:cNvSpPr>
          <p:nvPr>
            <p:ph type="sldNum" sz="quarter" idx="12"/>
          </p:nvPr>
        </p:nvSpPr>
        <p:spPr/>
        <p:txBody>
          <a:bodyPr/>
          <a:lstStyle/>
          <a:p>
            <a:fld id="{0DC2525C-890B-4EB0-8822-5C735E38FE7A}" type="slidenum">
              <a:rPr lang="en-US" smtClean="0"/>
              <a:t>‹#›</a:t>
            </a:fld>
            <a:endParaRPr lang="en-US"/>
          </a:p>
        </p:txBody>
      </p:sp>
    </p:spTree>
    <p:extLst>
      <p:ext uri="{BB962C8B-B14F-4D97-AF65-F5344CB8AC3E}">
        <p14:creationId xmlns:p14="http://schemas.microsoft.com/office/powerpoint/2010/main" val="510429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62B3-C64C-8A46-8426-BC61D021D9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31A090-8CAA-8D9E-D021-09EF831C8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C25CE6-82CA-E658-EF25-CD25D9D28D47}"/>
              </a:ext>
            </a:extLst>
          </p:cNvPr>
          <p:cNvSpPr>
            <a:spLocks noGrp="1"/>
          </p:cNvSpPr>
          <p:nvPr>
            <p:ph type="dt" sz="half" idx="10"/>
          </p:nvPr>
        </p:nvSpPr>
        <p:spPr/>
        <p:txBody>
          <a:bodyPr/>
          <a:lstStyle/>
          <a:p>
            <a:fld id="{AC0E88F6-5EA9-41B8-8CE3-90A43286CF34}" type="datetimeFigureOut">
              <a:rPr lang="en-US" smtClean="0"/>
              <a:t>9/25/2024</a:t>
            </a:fld>
            <a:endParaRPr lang="en-US"/>
          </a:p>
        </p:txBody>
      </p:sp>
      <p:sp>
        <p:nvSpPr>
          <p:cNvPr id="5" name="Footer Placeholder 4">
            <a:extLst>
              <a:ext uri="{FF2B5EF4-FFF2-40B4-BE49-F238E27FC236}">
                <a16:creationId xmlns:a16="http://schemas.microsoft.com/office/drawing/2014/main" id="{7788E327-96FC-DC9C-CEDB-60606ACBF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70A13-8F1B-5841-E1B1-F485672E0998}"/>
              </a:ext>
            </a:extLst>
          </p:cNvPr>
          <p:cNvSpPr>
            <a:spLocks noGrp="1"/>
          </p:cNvSpPr>
          <p:nvPr>
            <p:ph type="sldNum" sz="quarter" idx="12"/>
          </p:nvPr>
        </p:nvSpPr>
        <p:spPr/>
        <p:txBody>
          <a:bodyPr/>
          <a:lstStyle/>
          <a:p>
            <a:fld id="{F91038B8-1872-4AF0-9C3B-4328A7013DFE}" type="slidenum">
              <a:rPr lang="en-US" smtClean="0"/>
              <a:t>‹#›</a:t>
            </a:fld>
            <a:endParaRPr lang="en-US"/>
          </a:p>
        </p:txBody>
      </p:sp>
    </p:spTree>
    <p:extLst>
      <p:ext uri="{BB962C8B-B14F-4D97-AF65-F5344CB8AC3E}">
        <p14:creationId xmlns:p14="http://schemas.microsoft.com/office/powerpoint/2010/main" val="341885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793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5B0D-6934-DAD5-9673-AB702A2949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DE64F7-4076-6FBC-6867-5F2EEE160B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FC861E-AAD2-662E-A6EE-C47876FDF3A4}"/>
              </a:ext>
            </a:extLst>
          </p:cNvPr>
          <p:cNvSpPr>
            <a:spLocks noGrp="1"/>
          </p:cNvSpPr>
          <p:nvPr>
            <p:ph type="dt" sz="half" idx="10"/>
          </p:nvPr>
        </p:nvSpPr>
        <p:spPr/>
        <p:txBody>
          <a:bodyPr/>
          <a:lstStyle/>
          <a:p>
            <a:fld id="{1B35B2F8-C238-4319-986A-809BAFFD27DA}" type="datetimeFigureOut">
              <a:rPr lang="en-US" smtClean="0"/>
              <a:t>9/25/2024</a:t>
            </a:fld>
            <a:endParaRPr lang="en-US"/>
          </a:p>
        </p:txBody>
      </p:sp>
      <p:sp>
        <p:nvSpPr>
          <p:cNvPr id="5" name="Footer Placeholder 4">
            <a:extLst>
              <a:ext uri="{FF2B5EF4-FFF2-40B4-BE49-F238E27FC236}">
                <a16:creationId xmlns:a16="http://schemas.microsoft.com/office/drawing/2014/main" id="{E6126E42-07C8-5C71-243F-7FF3DEA48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C6FB2-F685-BF38-A631-2D1D49B8A7F8}"/>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807327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8FDC0-B527-1A3D-51B3-F8B72EB0AF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6972BC-5CA7-710B-8F52-B78DBBA4BB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CDDAC-344E-64A5-3B12-9E4A0B9B4A8D}"/>
              </a:ext>
            </a:extLst>
          </p:cNvPr>
          <p:cNvSpPr>
            <a:spLocks noGrp="1"/>
          </p:cNvSpPr>
          <p:nvPr>
            <p:ph type="dt" sz="half" idx="10"/>
          </p:nvPr>
        </p:nvSpPr>
        <p:spPr/>
        <p:txBody>
          <a:bodyPr/>
          <a:lstStyle/>
          <a:p>
            <a:fld id="{1B35B2F8-C238-4319-986A-809BAFFD27DA}" type="datetimeFigureOut">
              <a:rPr lang="en-US" smtClean="0"/>
              <a:t>9/25/2024</a:t>
            </a:fld>
            <a:endParaRPr lang="en-US"/>
          </a:p>
        </p:txBody>
      </p:sp>
      <p:sp>
        <p:nvSpPr>
          <p:cNvPr id="5" name="Footer Placeholder 4">
            <a:extLst>
              <a:ext uri="{FF2B5EF4-FFF2-40B4-BE49-F238E27FC236}">
                <a16:creationId xmlns:a16="http://schemas.microsoft.com/office/drawing/2014/main" id="{C7E2514A-B762-A38A-D3CF-B22D9C4AF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95112-496A-EBB5-3EC1-50D322A530B5}"/>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354940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4EE41-799B-E933-223A-C73EC5D8BF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11D816-E5D1-DDFE-2208-A3809672A8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403E1A-EF21-8A9C-5503-7B2A6B97C76E}"/>
              </a:ext>
            </a:extLst>
          </p:cNvPr>
          <p:cNvSpPr>
            <a:spLocks noGrp="1"/>
          </p:cNvSpPr>
          <p:nvPr>
            <p:ph type="dt" sz="half" idx="10"/>
          </p:nvPr>
        </p:nvSpPr>
        <p:spPr/>
        <p:txBody>
          <a:bodyPr/>
          <a:lstStyle/>
          <a:p>
            <a:fld id="{1B35B2F8-C238-4319-986A-809BAFFD27DA}" type="datetimeFigureOut">
              <a:rPr lang="en-US" smtClean="0"/>
              <a:t>9/25/2024</a:t>
            </a:fld>
            <a:endParaRPr lang="en-US"/>
          </a:p>
        </p:txBody>
      </p:sp>
      <p:sp>
        <p:nvSpPr>
          <p:cNvPr id="5" name="Footer Placeholder 4">
            <a:extLst>
              <a:ext uri="{FF2B5EF4-FFF2-40B4-BE49-F238E27FC236}">
                <a16:creationId xmlns:a16="http://schemas.microsoft.com/office/drawing/2014/main" id="{CC2DDC7F-D5CE-C701-D8ED-9292E4F53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0CC97A-248A-EFCC-C88A-1144E476BF28}"/>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266056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ACCE9-1281-A1ED-B9A0-D9C9F51DBE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E9CD6A-3959-9B01-9196-EE78017380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398664-5567-51C8-CADD-F4F029C401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31271A-53B1-189D-7013-A70C22F048D1}"/>
              </a:ext>
            </a:extLst>
          </p:cNvPr>
          <p:cNvSpPr>
            <a:spLocks noGrp="1"/>
          </p:cNvSpPr>
          <p:nvPr>
            <p:ph type="dt" sz="half" idx="10"/>
          </p:nvPr>
        </p:nvSpPr>
        <p:spPr/>
        <p:txBody>
          <a:bodyPr/>
          <a:lstStyle/>
          <a:p>
            <a:fld id="{1B35B2F8-C238-4319-986A-809BAFFD27DA}" type="datetimeFigureOut">
              <a:rPr lang="en-US" smtClean="0"/>
              <a:t>9/25/2024</a:t>
            </a:fld>
            <a:endParaRPr lang="en-US"/>
          </a:p>
        </p:txBody>
      </p:sp>
      <p:sp>
        <p:nvSpPr>
          <p:cNvPr id="6" name="Footer Placeholder 5">
            <a:extLst>
              <a:ext uri="{FF2B5EF4-FFF2-40B4-BE49-F238E27FC236}">
                <a16:creationId xmlns:a16="http://schemas.microsoft.com/office/drawing/2014/main" id="{925570EF-F7FB-3F05-A9CF-F17EB2752C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0D950-CD9E-FA45-F5E6-A043DABDED1F}"/>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1388456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DB89-D6C3-AF11-9805-A224267FE4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FA23A6-3456-3528-8BCC-84E374A109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AD9926-16E0-3A5B-0C5B-47FB7AD295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D6639-081F-1648-9C6E-31FA1CE36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357B97-6189-6A6C-215B-E11E3F5645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E8110D-B98E-FE0F-57AB-368E3B41C225}"/>
              </a:ext>
            </a:extLst>
          </p:cNvPr>
          <p:cNvSpPr>
            <a:spLocks noGrp="1"/>
          </p:cNvSpPr>
          <p:nvPr>
            <p:ph type="dt" sz="half" idx="10"/>
          </p:nvPr>
        </p:nvSpPr>
        <p:spPr/>
        <p:txBody>
          <a:bodyPr/>
          <a:lstStyle/>
          <a:p>
            <a:fld id="{1B35B2F8-C238-4319-986A-809BAFFD27DA}" type="datetimeFigureOut">
              <a:rPr lang="en-US" smtClean="0"/>
              <a:t>9/25/2024</a:t>
            </a:fld>
            <a:endParaRPr lang="en-US"/>
          </a:p>
        </p:txBody>
      </p:sp>
      <p:sp>
        <p:nvSpPr>
          <p:cNvPr id="8" name="Footer Placeholder 7">
            <a:extLst>
              <a:ext uri="{FF2B5EF4-FFF2-40B4-BE49-F238E27FC236}">
                <a16:creationId xmlns:a16="http://schemas.microsoft.com/office/drawing/2014/main" id="{96D19791-239A-E870-D1A4-3677F1BA59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631602-D73F-C200-6733-C1D052120257}"/>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2658289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EF827-6504-B7C6-B0B0-E43BB2C7D6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1A16D3-7D2E-9DC9-90EB-445D7D416DCA}"/>
              </a:ext>
            </a:extLst>
          </p:cNvPr>
          <p:cNvSpPr>
            <a:spLocks noGrp="1"/>
          </p:cNvSpPr>
          <p:nvPr>
            <p:ph type="dt" sz="half" idx="10"/>
          </p:nvPr>
        </p:nvSpPr>
        <p:spPr/>
        <p:txBody>
          <a:bodyPr/>
          <a:lstStyle/>
          <a:p>
            <a:fld id="{1B35B2F8-C238-4319-986A-809BAFFD27DA}" type="datetimeFigureOut">
              <a:rPr lang="en-US" smtClean="0"/>
              <a:t>9/25/2024</a:t>
            </a:fld>
            <a:endParaRPr lang="en-US"/>
          </a:p>
        </p:txBody>
      </p:sp>
      <p:sp>
        <p:nvSpPr>
          <p:cNvPr id="4" name="Footer Placeholder 3">
            <a:extLst>
              <a:ext uri="{FF2B5EF4-FFF2-40B4-BE49-F238E27FC236}">
                <a16:creationId xmlns:a16="http://schemas.microsoft.com/office/drawing/2014/main" id="{5A8694D4-EE42-8431-1FCD-FA49B1E476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0DFE58-102D-CE0A-00A0-814BC1BFCBA4}"/>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30586987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E4DDFE-4BB4-3FD9-A805-ACB989FE8D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F056A2-74D3-AF93-6119-6833C329EE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5D4B6-E7D1-62F6-2BCE-1C86F01EA6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E88F6-5EA9-41B8-8CE3-90A43286CF34}" type="datetimeFigureOut">
              <a:rPr lang="en-US" smtClean="0"/>
              <a:t>9/25/2024</a:t>
            </a:fld>
            <a:endParaRPr lang="en-US"/>
          </a:p>
        </p:txBody>
      </p:sp>
      <p:sp>
        <p:nvSpPr>
          <p:cNvPr id="5" name="Footer Placeholder 4">
            <a:extLst>
              <a:ext uri="{FF2B5EF4-FFF2-40B4-BE49-F238E27FC236}">
                <a16:creationId xmlns:a16="http://schemas.microsoft.com/office/drawing/2014/main" id="{C24A75E2-66E8-B315-832A-506844B718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632123-365D-27EE-0973-D9B1AC6FFC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038B8-1872-4AF0-9C3B-4328A7013DFE}" type="slidenum">
              <a:rPr lang="en-US" smtClean="0"/>
              <a:t>‹#›</a:t>
            </a:fld>
            <a:endParaRPr lang="en-US"/>
          </a:p>
        </p:txBody>
      </p:sp>
    </p:spTree>
    <p:extLst>
      <p:ext uri="{BB962C8B-B14F-4D97-AF65-F5344CB8AC3E}">
        <p14:creationId xmlns:p14="http://schemas.microsoft.com/office/powerpoint/2010/main" val="2914206532"/>
      </p:ext>
    </p:extLst>
  </p:cSld>
  <p:clrMap bg1="lt1" tx1="dk1" bg2="lt2" tx2="dk2" accent1="accent1" accent2="accent2" accent3="accent3" accent4="accent4" accent5="accent5" accent6="accent6" hlink="hlink" folHlink="folHlink"/>
  <p:sldLayoutIdLst>
    <p:sldLayoutId id="2147483720" r:id="rId1"/>
    <p:sldLayoutId id="2147484029" r:id="rId2"/>
    <p:sldLayoutId id="214748369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3D685B-4DEF-C8E7-86C6-E54B9EC375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231AE2-B70B-11DC-CB81-AD5B7EE53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73A4D-0079-CFE4-6863-EB95097CD6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5B2F8-C238-4319-986A-809BAFFD27DA}" type="datetimeFigureOut">
              <a:rPr lang="en-US" smtClean="0"/>
              <a:t>9/25/2024</a:t>
            </a:fld>
            <a:endParaRPr lang="en-US"/>
          </a:p>
        </p:txBody>
      </p:sp>
      <p:sp>
        <p:nvSpPr>
          <p:cNvPr id="5" name="Footer Placeholder 4">
            <a:extLst>
              <a:ext uri="{FF2B5EF4-FFF2-40B4-BE49-F238E27FC236}">
                <a16:creationId xmlns:a16="http://schemas.microsoft.com/office/drawing/2014/main" id="{E62C5373-0CE0-721D-CAEF-DC8F57D73A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1CC7C8-FF95-108A-A8C9-8B3436185B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1DE13D-0128-4DFC-9EB4-89E467E659E2}" type="slidenum">
              <a:rPr lang="en-US" smtClean="0"/>
              <a:t>‹#›</a:t>
            </a:fld>
            <a:endParaRPr lang="en-US"/>
          </a:p>
        </p:txBody>
      </p:sp>
    </p:spTree>
    <p:extLst>
      <p:ext uri="{BB962C8B-B14F-4D97-AF65-F5344CB8AC3E}">
        <p14:creationId xmlns:p14="http://schemas.microsoft.com/office/powerpoint/2010/main" val="683679430"/>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FE49C2-80EF-59F6-2769-726500DAFB88}"/>
              </a:ext>
            </a:extLst>
          </p:cNvPr>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E03974-F2A8-501F-4269-AA6B4687079D}"/>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5420F8-89FA-C026-FB2D-DC12E813ADC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073C2A-216C-4474-AB26-F8AE0DDC5608}" type="datetimeFigureOut">
              <a:rPr lang="en-US" smtClean="0"/>
              <a:t>9/25/2024</a:t>
            </a:fld>
            <a:endParaRPr lang="en-US"/>
          </a:p>
        </p:txBody>
      </p:sp>
      <p:sp>
        <p:nvSpPr>
          <p:cNvPr id="5" name="Footer Placeholder 4">
            <a:extLst>
              <a:ext uri="{FF2B5EF4-FFF2-40B4-BE49-F238E27FC236}">
                <a16:creationId xmlns:a16="http://schemas.microsoft.com/office/drawing/2014/main" id="{878E52D3-0B85-7350-F3CD-C7FF4A15DD26}"/>
              </a:ext>
            </a:extLst>
          </p:cNvPr>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288306-1551-EB2C-C908-8D4DA6599AF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C2525C-890B-4EB0-8822-5C735E38FE7A}" type="slidenum">
              <a:rPr lang="en-US" smtClean="0"/>
              <a:t>‹#›</a:t>
            </a:fld>
            <a:endParaRPr lang="en-US"/>
          </a:p>
        </p:txBody>
      </p:sp>
    </p:spTree>
    <p:extLst>
      <p:ext uri="{BB962C8B-B14F-4D97-AF65-F5344CB8AC3E}">
        <p14:creationId xmlns:p14="http://schemas.microsoft.com/office/powerpoint/2010/main" val="902278262"/>
      </p:ext>
    </p:extLst>
  </p:cSld>
  <p:clrMap bg1="lt1" tx1="dk1" bg2="lt2" tx2="dk2" accent1="accent1" accent2="accent2" accent3="accent3" accent4="accent4" accent5="accent5" accent6="accent6" hlink="hlink" folHlink="folHlink"/>
  <p:sldLayoutIdLst>
    <p:sldLayoutId id="2147483656" r:id="rId1"/>
    <p:sldLayoutId id="2147483652" r:id="rId2"/>
  </p:sldLayoutIdLst>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image" Target="../media/image6.png"/><Relationship Id="rId1" Type="http://schemas.openxmlformats.org/officeDocument/2006/relationships/slideLayout" Target="../slideLayouts/slideLayout1.xml"/><Relationship Id="rId5" Type="http://schemas.microsoft.com/office/2011/relationships/webextension" Target="../webextensions/webextension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1.gif"/></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10.png"/><Relationship Id="rId4" Type="http://schemas.microsoft.com/office/2011/relationships/webextension" Target="../webextensions/webextension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cursivecontent.com/"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s://www.finalsite.com/blog" TargetMode="External"/><Relationship Id="rId5" Type="http://schemas.openxmlformats.org/officeDocument/2006/relationships/hyperlink" Target="https://www.ncea.org/" TargetMode="External"/><Relationship Id="rId4" Type="http://schemas.openxmlformats.org/officeDocument/2006/relationships/hyperlink" Target="https://www.partnersinmission.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hyperlink" Target="https://www.partnersinmission.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hyperlink" Target="https://www.ncea.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hyperlink" Target="https://www.finalsite.com/blo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hyperlink" Target="https://cursivecontent.co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hyperlink" Target="https://socialschool4edu.com/resourc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FD16D6-AAF1-44A1-95D3-118E5E5B827A}"/>
              </a:ext>
            </a:extLst>
          </p:cNvPr>
          <p:cNvSpPr>
            <a:spLocks noGrp="1"/>
          </p:cNvSpPr>
          <p:nvPr>
            <p:ph type="ctrTitle"/>
          </p:nvPr>
        </p:nvSpPr>
        <p:spPr>
          <a:xfrm>
            <a:off x="6298743" y="2570484"/>
            <a:ext cx="5541018" cy="2915916"/>
          </a:xfrm>
        </p:spPr>
        <p:txBody>
          <a:bodyPr anchor="b">
            <a:normAutofit fontScale="90000"/>
          </a:bodyPr>
          <a:lstStyle/>
          <a:p>
            <a:r>
              <a:rPr lang="en-US" dirty="0">
                <a:latin typeface="Lato" panose="020F0502020204030203" pitchFamily="34" charset="0"/>
              </a:rPr>
              <a:t>Welcome Principals, Directors and Enrollment Management Team Members</a:t>
            </a:r>
          </a:p>
        </p:txBody>
      </p:sp>
      <p:pic>
        <p:nvPicPr>
          <p:cNvPr id="6" name="Picture 5" descr="A close up of a sign&#10;&#10;Description automatically generated">
            <a:extLst>
              <a:ext uri="{FF2B5EF4-FFF2-40B4-BE49-F238E27FC236}">
                <a16:creationId xmlns:a16="http://schemas.microsoft.com/office/drawing/2014/main" id="{A9CB2A4C-6F7B-4C9F-8222-4A9DBB7456BD}"/>
              </a:ext>
            </a:extLst>
          </p:cNvPr>
          <p:cNvPicPr>
            <a:picLocks noChangeAspect="1"/>
          </p:cNvPicPr>
          <p:nvPr/>
        </p:nvPicPr>
        <p:blipFill rotWithShape="1">
          <a:blip r:embed="rId3">
            <a:extLst>
              <a:ext uri="{28A0092B-C50C-407E-A947-70E740481C1C}">
                <a14:useLocalDpi xmlns:a14="http://schemas.microsoft.com/office/drawing/2010/main" val="0"/>
              </a:ext>
            </a:extLst>
          </a:blip>
          <a:srcRect t="6661" r="1" b="12513"/>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98349642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1588" y="1"/>
            <a:ext cx="3721396" cy="6858000"/>
          </a:xfrm>
          <a:solidFill>
            <a:schemeClr val="tx1">
              <a:lumMod val="75000"/>
              <a:lumOff val="25000"/>
            </a:schemeClr>
          </a:solidFill>
        </p:spPr>
        <p:txBody>
          <a:bodyPr anchor="ct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87313" algn="ctr"/>
            <a:r>
              <a:rPr lang="en-US" sz="4400" b="1" dirty="0">
                <a:solidFill>
                  <a:schemeClr val="bg1"/>
                </a:solidFill>
                <a:latin typeface="Lato"/>
                <a:ea typeface="Lato"/>
                <a:cs typeface="Calibri Light"/>
              </a:rPr>
              <a:t>The “virtuous circle” </a:t>
            </a:r>
            <a:br>
              <a:rPr lang="en-US" sz="4400" b="1" dirty="0">
                <a:solidFill>
                  <a:schemeClr val="bg1"/>
                </a:solidFill>
                <a:latin typeface="Lato"/>
                <a:ea typeface="Lato"/>
                <a:cs typeface="Calibri Light"/>
              </a:rPr>
            </a:br>
            <a:r>
              <a:rPr lang="en-US" sz="4400" b="1" dirty="0">
                <a:solidFill>
                  <a:schemeClr val="bg1"/>
                </a:solidFill>
                <a:latin typeface="Lato"/>
                <a:ea typeface="Lato"/>
                <a:cs typeface="Calibri Light"/>
              </a:rPr>
              <a:t>of Enrollment Management</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99515" y="5704785"/>
            <a:ext cx="996561" cy="996561"/>
          </a:xfrm>
          <a:prstGeom prst="rect">
            <a:avLst/>
          </a:prstGeom>
        </p:spPr>
      </p:pic>
      <p:pic>
        <p:nvPicPr>
          <p:cNvPr id="7" name="Picture 6" descr="A diagram of a company's company's company's company's company's company's company's company's company's company's company's company'&#10;&#10;Description automatically generated">
            <a:extLst>
              <a:ext uri="{FF2B5EF4-FFF2-40B4-BE49-F238E27FC236}">
                <a16:creationId xmlns:a16="http://schemas.microsoft.com/office/drawing/2014/main" id="{AB4B5D88-41CD-1C26-E03C-88B50862C37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035746" y="457200"/>
            <a:ext cx="7777140" cy="6244146"/>
          </a:xfrm>
          <a:prstGeom prst="rect">
            <a:avLst/>
          </a:prstGeom>
        </p:spPr>
      </p:pic>
    </p:spTree>
    <p:extLst>
      <p:ext uri="{BB962C8B-B14F-4D97-AF65-F5344CB8AC3E}">
        <p14:creationId xmlns:p14="http://schemas.microsoft.com/office/powerpoint/2010/main" val="2280208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3"/>
            <a:ext cx="12188825" cy="6856214"/>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algn="ctr" defTabSz="4570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084" y="348274"/>
            <a:ext cx="11097925" cy="18008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algn="ctr" defTabSz="4570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9570" y="585957"/>
            <a:ext cx="10512862" cy="1325218"/>
          </a:xfrm>
        </p:spPr>
        <p:txBody>
          <a:bodyP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r>
              <a:rPr lang="en-US" sz="4800" b="1" dirty="0">
                <a:solidFill>
                  <a:schemeClr val="bg1"/>
                </a:solidFill>
              </a:rPr>
              <a:t>Team Member Roles</a:t>
            </a:r>
            <a:endParaRPr lang="en-US" sz="4800" b="1" dirty="0">
              <a:solidFill>
                <a:schemeClr val="bg1"/>
              </a:solidFill>
              <a:cs typeface="Calibri Light"/>
            </a:endParaRP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549752" y="2204276"/>
            <a:ext cx="10384556" cy="4445089"/>
          </a:xfrm>
        </p:spPr>
        <p:txBody>
          <a:bodyPr anchor="ct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Principal</a:t>
            </a:r>
            <a:endParaRPr lang="en-US" sz="2700" dirty="0">
              <a:effectLst/>
              <a:latin typeface="Lato" panose="020F050202020403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Leader</a:t>
            </a:r>
            <a:endParaRPr lang="en-US" sz="2700" b="1" dirty="0">
              <a:latin typeface="Lato" panose="020F050202020403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Technical Advisor</a:t>
            </a:r>
            <a:endParaRPr lang="en-US" sz="2700" b="1" dirty="0">
              <a:latin typeface="Lato" panose="020F050202020403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Treasurer</a:t>
            </a:r>
            <a:endParaRPr lang="en-US" sz="2700" b="1" dirty="0">
              <a:latin typeface="Lato" panose="020F050202020403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Evangelizer</a:t>
            </a:r>
          </a:p>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Public Relations/Marketing Expert</a:t>
            </a:r>
            <a:endParaRPr lang="en-US" sz="2700" b="1" dirty="0">
              <a:latin typeface="Lato" panose="020F050202020403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Finance Expert</a:t>
            </a:r>
            <a:endParaRPr lang="en-US" sz="2700" b="1" dirty="0">
              <a:latin typeface="Lato" panose="020F050202020403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A Stellar Teacher</a:t>
            </a:r>
          </a:p>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Organizer</a:t>
            </a:r>
            <a:endParaRPr lang="en-US" sz="2700" b="1" dirty="0">
              <a:latin typeface="Lato" panose="020F0502020204030203" pitchFamily="34" charset="0"/>
              <a:ea typeface="Calibri" panose="020F0502020204030204" pitchFamily="34" charset="0"/>
              <a:cs typeface="Times New Roman" panose="02020603050405020304" pitchFamily="18" charset="0"/>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999515" y="5704785"/>
            <a:ext cx="996561" cy="996561"/>
          </a:xfrm>
          <a:prstGeom prst="rect">
            <a:avLst/>
          </a:prstGeom>
        </p:spPr>
      </p:pic>
      <p:pic>
        <p:nvPicPr>
          <p:cNvPr id="3" name="Picture 2" descr="A person teaching children in a classroom&#10;&#10;Description automatically generated with medium confidence">
            <a:extLst>
              <a:ext uri="{FF2B5EF4-FFF2-40B4-BE49-F238E27FC236}">
                <a16:creationId xmlns:a16="http://schemas.microsoft.com/office/drawing/2014/main" id="{A5DCD365-E7B0-A0C8-552C-F376820D4F6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17645"/>
          <a:stretch/>
        </p:blipFill>
        <p:spPr>
          <a:xfrm>
            <a:off x="6637519" y="2628639"/>
            <a:ext cx="4494803" cy="3643404"/>
          </a:xfrm>
          <a:prstGeom prst="rect">
            <a:avLst/>
          </a:prstGeom>
          <a:effectLst>
            <a:softEdge rad="635000"/>
          </a:effectLst>
        </p:spPr>
      </p:pic>
    </p:spTree>
    <p:extLst>
      <p:ext uri="{BB962C8B-B14F-4D97-AF65-F5344CB8AC3E}">
        <p14:creationId xmlns:p14="http://schemas.microsoft.com/office/powerpoint/2010/main" val="3020343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FD16D6-AAF1-44A1-95D3-118E5E5B827A}"/>
              </a:ext>
            </a:extLst>
          </p:cNvPr>
          <p:cNvSpPr>
            <a:spLocks noGrp="1"/>
          </p:cNvSpPr>
          <p:nvPr>
            <p:ph type="ctrTitle"/>
          </p:nvPr>
        </p:nvSpPr>
        <p:spPr>
          <a:xfrm>
            <a:off x="7818120" y="1058092"/>
            <a:ext cx="3616232" cy="4008463"/>
          </a:xfrm>
        </p:spPr>
        <p:txBody>
          <a:bodyPr anchor="b">
            <a:normAutofit fontScale="90000"/>
          </a:bodyPr>
          <a:lstStyle/>
          <a:p>
            <a:r>
              <a:rPr lang="en-US" sz="4400" dirty="0">
                <a:latin typeface="Lato" panose="020F0502020204030203" pitchFamily="34" charset="0"/>
              </a:rPr>
              <a:t>Embracing Fall Enrollment: Meeting goals for Catholic school admissions</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sign&#10;&#10;Description automatically generated">
            <a:extLst>
              <a:ext uri="{FF2B5EF4-FFF2-40B4-BE49-F238E27FC236}">
                <a16:creationId xmlns:a16="http://schemas.microsoft.com/office/drawing/2014/main" id="{A9CB2A4C-6F7B-4C9F-8222-4A9DBB7456BD}"/>
              </a:ext>
            </a:extLst>
          </p:cNvPr>
          <p:cNvPicPr>
            <a:picLocks noChangeAspect="1"/>
          </p:cNvPicPr>
          <p:nvPr/>
        </p:nvPicPr>
        <p:blipFill rotWithShape="1">
          <a:blip r:embed="rId3">
            <a:extLst>
              <a:ext uri="{28A0092B-C50C-407E-A947-70E740481C1C}">
                <a14:useLocalDpi xmlns:a14="http://schemas.microsoft.com/office/drawing/2010/main" val="0"/>
              </a:ext>
            </a:extLst>
          </a:blip>
          <a:srcRect t="12435" r="-1" b="1828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9665851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3"/>
            <a:ext cx="12188825" cy="6856214"/>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algn="ctr" defTabSz="4570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084" y="348274"/>
            <a:ext cx="11097925" cy="18008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algn="ctr" defTabSz="4570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9570" y="585957"/>
            <a:ext cx="10512862" cy="1325218"/>
          </a:xfrm>
        </p:spPr>
        <p:txBody>
          <a:bodyPr>
            <a:normAutofit fontScale="90000"/>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r>
              <a:rPr lang="en-US" sz="4800" b="1" dirty="0">
                <a:solidFill>
                  <a:schemeClr val="bg1"/>
                </a:solidFill>
              </a:rPr>
              <a:t>Poll: When does your application period open?</a:t>
            </a:r>
            <a:endParaRPr lang="en-US" sz="4800" b="1" dirty="0">
              <a:solidFill>
                <a:schemeClr val="bg1"/>
              </a:solidFill>
              <a:cs typeface="Calibri Light"/>
            </a:endParaRP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549752" y="2204276"/>
            <a:ext cx="10384556" cy="4445089"/>
          </a:xfrm>
        </p:spPr>
        <p:txBody>
          <a:bodyPr anchor="ct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400"/>
              </a:spcAft>
            </a:pPr>
            <a:endParaRPr lang="en-US" sz="2700" b="1" dirty="0">
              <a:latin typeface="Lato" panose="020F0502020204030203" pitchFamily="34" charset="0"/>
              <a:ea typeface="Calibri" panose="020F0502020204030204" pitchFamily="34" charset="0"/>
              <a:cs typeface="Times New Roman" panose="02020603050405020304" pitchFamily="18" charset="0"/>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999515" y="5704785"/>
            <a:ext cx="996561" cy="996561"/>
          </a:xfrm>
          <a:prstGeom prst="rect">
            <a:avLst/>
          </a:prstGeom>
        </p:spPr>
      </p:pic>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4E4A1E78-B7EF-E5A0-1BC3-F41120336F32}"/>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4" name="Add-in 3">
                <a:extLst>
                  <a:ext uri="{FF2B5EF4-FFF2-40B4-BE49-F238E27FC236}">
                    <a16:creationId xmlns:a16="http://schemas.microsoft.com/office/drawing/2014/main" id="{4E4A1E78-B7EF-E5A0-1BC3-F41120336F32}"/>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8000"/>
              </a:xfrm>
              <a:prstGeom prst="rect">
                <a:avLst/>
              </a:prstGeom>
            </p:spPr>
          </p:pic>
        </mc:Fallback>
      </mc:AlternateContent>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Add-in 4">
                <a:extLst>
                  <a:ext uri="{FF2B5EF4-FFF2-40B4-BE49-F238E27FC236}">
                    <a16:creationId xmlns:a16="http://schemas.microsoft.com/office/drawing/2014/main" id="{393FF842-F522-6420-0891-D90C38445E7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p:pic>
            <p:nvPicPr>
              <p:cNvPr id="5" name="Add-in 4">
                <a:extLst>
                  <a:ext uri="{FF2B5EF4-FFF2-40B4-BE49-F238E27FC236}">
                    <a16:creationId xmlns:a16="http://schemas.microsoft.com/office/drawing/2014/main" id="{393FF842-F522-6420-0891-D90C38445E76}"/>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2819991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9789" y="457199"/>
            <a:ext cx="3932237" cy="5403851"/>
          </a:xfrm>
          <a:solidFill>
            <a:schemeClr val="tx1">
              <a:lumMod val="75000"/>
              <a:lumOff val="25000"/>
            </a:schemeClr>
          </a:solidFill>
        </p:spPr>
        <p:txBody>
          <a:bodyPr anchor="ct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87313" algn="ctr"/>
            <a:r>
              <a:rPr lang="en-US" sz="4400" b="1" dirty="0">
                <a:solidFill>
                  <a:schemeClr val="bg1"/>
                </a:solidFill>
                <a:latin typeface="Lato"/>
                <a:ea typeface="Lato"/>
                <a:cs typeface="Calibri Light"/>
              </a:rPr>
              <a:t>Benefits of Fall Enrollment</a:t>
            </a:r>
          </a:p>
        </p:txBody>
      </p:sp>
      <p:sp>
        <p:nvSpPr>
          <p:cNvPr id="2" name="Content Placeholder 1">
            <a:extLst>
              <a:ext uri="{FF2B5EF4-FFF2-40B4-BE49-F238E27FC236}">
                <a16:creationId xmlns:a16="http://schemas.microsoft.com/office/drawing/2014/main" id="{E65FB080-A19C-13E4-240D-01877B901629}"/>
              </a:ext>
            </a:extLst>
          </p:cNvPr>
          <p:cNvSpPr>
            <a:spLocks noGrp="1"/>
          </p:cNvSpPr>
          <p:nvPr>
            <p:ph idx="1"/>
          </p:nvPr>
        </p:nvSpPr>
        <p:spPr/>
        <p:txBody>
          <a:bodyPr>
            <a:normAutofit fontScale="77500" lnSpcReduction="20000"/>
          </a:bodyPr>
          <a:lstStyle/>
          <a:p>
            <a:r>
              <a:rPr lang="en-US" dirty="0"/>
              <a:t>Aligns with public school schedules: Easier for families transitioning from public schools</a:t>
            </a:r>
          </a:p>
          <a:p>
            <a:r>
              <a:rPr lang="en-US" dirty="0"/>
              <a:t>Allows for better financial planning: Families have more time to arrange tuition payments</a:t>
            </a:r>
          </a:p>
          <a:p>
            <a:r>
              <a:rPr lang="en-US" dirty="0"/>
              <a:t>Increases competitiveness: Matches timeline of other private schools</a:t>
            </a:r>
          </a:p>
          <a:p>
            <a:r>
              <a:rPr lang="en-US" dirty="0"/>
              <a:t>Improves student preparation: More time for new students to prepare for transition</a:t>
            </a:r>
          </a:p>
          <a:p>
            <a:r>
              <a:rPr lang="en-US" dirty="0"/>
              <a:t>Enhances school planning: Earlier knowledge of class sizes for staffing decisions</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99515" y="5704785"/>
            <a:ext cx="996561" cy="996561"/>
          </a:xfrm>
          <a:prstGeom prst="rect">
            <a:avLst/>
          </a:prstGeom>
        </p:spPr>
      </p:pic>
      <p:pic>
        <p:nvPicPr>
          <p:cNvPr id="5" name="Picture 4" descr="A group of yellow leaves&#10;&#10;Description automatically generated">
            <a:extLst>
              <a:ext uri="{FF2B5EF4-FFF2-40B4-BE49-F238E27FC236}">
                <a16:creationId xmlns:a16="http://schemas.microsoft.com/office/drawing/2014/main" id="{B791995F-0274-749E-C7CA-2BB743D1E9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0732" y="301624"/>
            <a:ext cx="5715000" cy="5715000"/>
          </a:xfrm>
          <a:prstGeom prst="rect">
            <a:avLst/>
          </a:prstGeom>
        </p:spPr>
      </p:pic>
    </p:spTree>
    <p:extLst>
      <p:ext uri="{BB962C8B-B14F-4D97-AF65-F5344CB8AC3E}">
        <p14:creationId xmlns:p14="http://schemas.microsoft.com/office/powerpoint/2010/main" val="1604760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3"/>
            <a:ext cx="12188825" cy="6856214"/>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algn="ctr" defTabSz="4570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084" y="348274"/>
            <a:ext cx="11097925" cy="18008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algn="ctr" defTabSz="4570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9570" y="585957"/>
            <a:ext cx="10512862" cy="1325218"/>
          </a:xfrm>
        </p:spPr>
        <p:txBody>
          <a:bodyP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r>
              <a:rPr lang="en-US" sz="4800" b="1" dirty="0">
                <a:solidFill>
                  <a:schemeClr val="bg1"/>
                </a:solidFill>
              </a:rPr>
              <a:t>Aligns with Public School Schedules</a:t>
            </a:r>
            <a:endParaRPr lang="en-US" sz="4800" b="1" dirty="0">
              <a:solidFill>
                <a:schemeClr val="bg1"/>
              </a:solidFill>
              <a:cs typeface="Calibri Light"/>
            </a:endParaRP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549752" y="2204276"/>
            <a:ext cx="6323321" cy="4445089"/>
          </a:xfrm>
        </p:spPr>
        <p:txBody>
          <a:bodyPr anchor="ct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Matches the typical decision-making timeline for education</a:t>
            </a:r>
          </a:p>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Eases transition for families coming from public schools</a:t>
            </a:r>
          </a:p>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Allows for a more natural flow in the education calendar</a:t>
            </a:r>
            <a:endParaRPr lang="en-US" sz="2700" b="1" dirty="0">
              <a:latin typeface="Lato" panose="020F0502020204030203" pitchFamily="34" charset="0"/>
              <a:ea typeface="Calibri" panose="020F0502020204030204" pitchFamily="34" charset="0"/>
              <a:cs typeface="Times New Roman" panose="02020603050405020304" pitchFamily="18" charset="0"/>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999515" y="5704785"/>
            <a:ext cx="996561" cy="996561"/>
          </a:xfrm>
          <a:prstGeom prst="rect">
            <a:avLst/>
          </a:prstGeom>
        </p:spPr>
      </p:pic>
      <p:pic>
        <p:nvPicPr>
          <p:cNvPr id="3" name="Picture 2" descr="Top view of a calendar with a red pen on top">
            <a:extLst>
              <a:ext uri="{FF2B5EF4-FFF2-40B4-BE49-F238E27FC236}">
                <a16:creationId xmlns:a16="http://schemas.microsoft.com/office/drawing/2014/main" id="{2B1F841C-ADC6-9440-6CC6-4B502308D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237" y="2722217"/>
            <a:ext cx="4268195" cy="2808514"/>
          </a:xfrm>
          <a:prstGeom prst="rect">
            <a:avLst/>
          </a:prstGeom>
        </p:spPr>
      </p:pic>
    </p:spTree>
    <p:extLst>
      <p:ext uri="{BB962C8B-B14F-4D97-AF65-F5344CB8AC3E}">
        <p14:creationId xmlns:p14="http://schemas.microsoft.com/office/powerpoint/2010/main" val="2229710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3"/>
            <a:ext cx="12188825" cy="6856214"/>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algn="ctr" defTabSz="4570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084" y="348274"/>
            <a:ext cx="11097925" cy="18008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algn="ctr" defTabSz="4570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9570" y="585957"/>
            <a:ext cx="10512862" cy="1325218"/>
          </a:xfrm>
        </p:spPr>
        <p:txBody>
          <a:bodyP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r>
              <a:rPr lang="en-US" sz="4800" b="1" dirty="0">
                <a:solidFill>
                  <a:schemeClr val="bg1"/>
                </a:solidFill>
              </a:rPr>
              <a:t>Allows for Better Financial Planning</a:t>
            </a:r>
            <a:endParaRPr lang="en-US" sz="4800" b="1" dirty="0">
              <a:solidFill>
                <a:schemeClr val="bg1"/>
              </a:solidFill>
              <a:cs typeface="Calibri Light"/>
            </a:endParaRP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549752" y="2204276"/>
            <a:ext cx="7298011" cy="4445089"/>
          </a:xfrm>
        </p:spPr>
        <p:txBody>
          <a:bodyPr anchor="ct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Families have more time to arrange tuition payments</a:t>
            </a:r>
          </a:p>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Opportunity to save over summer months</a:t>
            </a:r>
          </a:p>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Aligns with many parents' fiscal year-end bonuses or raises</a:t>
            </a:r>
            <a:endParaRPr lang="en-US" sz="2700" b="1" dirty="0">
              <a:latin typeface="Lato" panose="020F0502020204030203" pitchFamily="34" charset="0"/>
              <a:ea typeface="Calibri" panose="020F0502020204030204" pitchFamily="34" charset="0"/>
              <a:cs typeface="Times New Roman" panose="02020603050405020304" pitchFamily="18" charset="0"/>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999515" y="5704785"/>
            <a:ext cx="996561" cy="996561"/>
          </a:xfrm>
          <a:prstGeom prst="rect">
            <a:avLst/>
          </a:prstGeom>
        </p:spPr>
      </p:pic>
      <p:pic>
        <p:nvPicPr>
          <p:cNvPr id="4098" name="Picture 2" descr="Making Catholic School Affordable {Yes, It's Possible} - Kathryn Whitaker">
            <a:extLst>
              <a:ext uri="{FF2B5EF4-FFF2-40B4-BE49-F238E27FC236}">
                <a16:creationId xmlns:a16="http://schemas.microsoft.com/office/drawing/2014/main" id="{9771B723-B947-EBF6-9CE8-A094E121516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60879" y="2496554"/>
            <a:ext cx="3581369" cy="3712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87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3"/>
            <a:ext cx="12188825" cy="6856214"/>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algn="ctr" defTabSz="4570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084" y="348274"/>
            <a:ext cx="11097925" cy="18008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algn="ctr" defTabSz="4570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9570" y="585957"/>
            <a:ext cx="10512862" cy="1325218"/>
          </a:xfrm>
        </p:spPr>
        <p:txBody>
          <a:bodyP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r>
              <a:rPr lang="en-US" sz="4800" b="1" dirty="0">
                <a:solidFill>
                  <a:schemeClr val="bg1"/>
                </a:solidFill>
              </a:rPr>
              <a:t>Increases Competitiveness</a:t>
            </a:r>
            <a:endParaRPr lang="en-US" sz="4800" b="1" dirty="0">
              <a:solidFill>
                <a:schemeClr val="bg1"/>
              </a:solidFill>
              <a:cs typeface="Calibri Light"/>
            </a:endParaRP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549752" y="2204276"/>
            <a:ext cx="6634819" cy="4445089"/>
          </a:xfrm>
        </p:spPr>
        <p:txBody>
          <a:bodyPr anchor="ct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Matches timeline of other private schools</a:t>
            </a:r>
          </a:p>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Prevents losing potential students to schools with earlier enrollment</a:t>
            </a:r>
          </a:p>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Allows for competitive comparison of programs and costs</a:t>
            </a:r>
            <a:endParaRPr lang="en-US" sz="2700" b="1" dirty="0">
              <a:latin typeface="Lato" panose="020F0502020204030203" pitchFamily="34" charset="0"/>
              <a:ea typeface="Calibri" panose="020F0502020204030204" pitchFamily="34" charset="0"/>
              <a:cs typeface="Times New Roman" panose="02020603050405020304" pitchFamily="18" charset="0"/>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999515" y="5704785"/>
            <a:ext cx="996561" cy="996561"/>
          </a:xfrm>
          <a:prstGeom prst="rect">
            <a:avLst/>
          </a:prstGeom>
        </p:spPr>
      </p:pic>
      <p:pic>
        <p:nvPicPr>
          <p:cNvPr id="9" name="Picture 8" descr="A group of kids lying on the floor&#10;&#10;Description automatically generated">
            <a:extLst>
              <a:ext uri="{FF2B5EF4-FFF2-40B4-BE49-F238E27FC236}">
                <a16:creationId xmlns:a16="http://schemas.microsoft.com/office/drawing/2014/main" id="{B0732D3C-3F12-0D84-53A6-414A2C7CC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1013" y="2625132"/>
            <a:ext cx="3244165" cy="3244165"/>
          </a:xfrm>
          <a:prstGeom prst="rect">
            <a:avLst/>
          </a:prstGeom>
        </p:spPr>
      </p:pic>
    </p:spTree>
    <p:extLst>
      <p:ext uri="{BB962C8B-B14F-4D97-AF65-F5344CB8AC3E}">
        <p14:creationId xmlns:p14="http://schemas.microsoft.com/office/powerpoint/2010/main" val="249095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3"/>
            <a:ext cx="12188825" cy="6856214"/>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algn="ctr" defTabSz="4570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084" y="348274"/>
            <a:ext cx="11097925" cy="18008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algn="ctr" defTabSz="4570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9570" y="585957"/>
            <a:ext cx="10512862" cy="1325218"/>
          </a:xfrm>
        </p:spPr>
        <p:txBody>
          <a:bodyP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r>
              <a:rPr lang="en-US" sz="4800" b="1" dirty="0">
                <a:solidFill>
                  <a:schemeClr val="bg1"/>
                </a:solidFill>
              </a:rPr>
              <a:t>Improves Student Preparation</a:t>
            </a:r>
            <a:endParaRPr lang="en-US" sz="4800" b="1" dirty="0">
              <a:solidFill>
                <a:schemeClr val="bg1"/>
              </a:solidFill>
              <a:cs typeface="Calibri Light"/>
            </a:endParaRP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549752" y="2204276"/>
            <a:ext cx="7509026" cy="4445089"/>
          </a:xfrm>
        </p:spPr>
        <p:txBody>
          <a:bodyPr anchor="ct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More time for new students to prepare for transition</a:t>
            </a:r>
          </a:p>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Summer months can be used for</a:t>
            </a:r>
          </a:p>
          <a:p>
            <a:pPr lvl="1">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School visits</a:t>
            </a:r>
          </a:p>
          <a:p>
            <a:pPr lvl="1">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Meeting teachers</a:t>
            </a:r>
          </a:p>
          <a:p>
            <a:pPr lvl="1">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Acquiring necessary materials and uniforms</a:t>
            </a:r>
            <a:endParaRPr lang="en-US" sz="2700" b="1" dirty="0">
              <a:latin typeface="Lato" panose="020F0502020204030203" pitchFamily="34" charset="0"/>
              <a:ea typeface="Calibri" panose="020F0502020204030204" pitchFamily="34" charset="0"/>
              <a:cs typeface="Times New Roman" panose="02020603050405020304" pitchFamily="18" charset="0"/>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999515" y="5704785"/>
            <a:ext cx="996561" cy="996561"/>
          </a:xfrm>
          <a:prstGeom prst="rect">
            <a:avLst/>
          </a:prstGeom>
        </p:spPr>
      </p:pic>
      <p:pic>
        <p:nvPicPr>
          <p:cNvPr id="4" name="Picture 3" descr="A child holding onto a metal structure&#10;&#10;Description automatically generated">
            <a:extLst>
              <a:ext uri="{FF2B5EF4-FFF2-40B4-BE49-F238E27FC236}">
                <a16:creationId xmlns:a16="http://schemas.microsoft.com/office/drawing/2014/main" id="{678C470B-ACB0-7F03-1EA6-60C3947F1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9020" y="3003423"/>
            <a:ext cx="2399546" cy="2999433"/>
          </a:xfrm>
          <a:prstGeom prst="rect">
            <a:avLst/>
          </a:prstGeom>
        </p:spPr>
      </p:pic>
    </p:spTree>
    <p:extLst>
      <p:ext uri="{BB962C8B-B14F-4D97-AF65-F5344CB8AC3E}">
        <p14:creationId xmlns:p14="http://schemas.microsoft.com/office/powerpoint/2010/main" val="4000070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3"/>
            <a:ext cx="12188825" cy="6856214"/>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algn="ctr" defTabSz="4570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084" y="348274"/>
            <a:ext cx="11097925" cy="18008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algn="ctr" defTabSz="4570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9570" y="585957"/>
            <a:ext cx="10512862" cy="1325218"/>
          </a:xfrm>
        </p:spPr>
        <p:txBody>
          <a:bodyP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r>
              <a:rPr lang="en-US" sz="4800" b="1" dirty="0">
                <a:solidFill>
                  <a:schemeClr val="bg1"/>
                </a:solidFill>
              </a:rPr>
              <a:t>Enhances School Planning</a:t>
            </a:r>
            <a:endParaRPr lang="en-US" sz="4800" b="1" dirty="0">
              <a:solidFill>
                <a:schemeClr val="bg1"/>
              </a:solidFill>
              <a:cs typeface="Calibri Light"/>
            </a:endParaRP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549752" y="2204276"/>
            <a:ext cx="6323321" cy="4445089"/>
          </a:xfrm>
        </p:spPr>
        <p:txBody>
          <a:bodyPr anchor="ct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Earlier knowledge of class sizes for</a:t>
            </a:r>
          </a:p>
          <a:p>
            <a:pPr lvl="1">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Staffing decisions</a:t>
            </a:r>
          </a:p>
          <a:p>
            <a:pPr lvl="1">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Resource allocation</a:t>
            </a:r>
          </a:p>
          <a:p>
            <a:pPr lvl="1">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Curriculum planning</a:t>
            </a:r>
          </a:p>
          <a:p>
            <a:pPr>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More time to adjust programs based on enrollment numbers</a:t>
            </a:r>
            <a:endParaRPr lang="en-US" sz="2700" b="1" dirty="0">
              <a:latin typeface="Lato" panose="020F0502020204030203" pitchFamily="34" charset="0"/>
              <a:ea typeface="Calibri" panose="020F0502020204030204" pitchFamily="34" charset="0"/>
              <a:cs typeface="Times New Roman" panose="02020603050405020304" pitchFamily="18" charset="0"/>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999515" y="5704785"/>
            <a:ext cx="996561" cy="996561"/>
          </a:xfrm>
          <a:prstGeom prst="rect">
            <a:avLst/>
          </a:prstGeom>
        </p:spPr>
      </p:pic>
      <p:pic>
        <p:nvPicPr>
          <p:cNvPr id="5" name="Picture 4" descr="A couple of girls standing next to a bin full of balls&#10;&#10;Description automatically generated">
            <a:extLst>
              <a:ext uri="{FF2B5EF4-FFF2-40B4-BE49-F238E27FC236}">
                <a16:creationId xmlns:a16="http://schemas.microsoft.com/office/drawing/2014/main" id="{AAB05450-F096-FECB-6106-DAEB4A3A6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237" y="2496554"/>
            <a:ext cx="3150158" cy="3150158"/>
          </a:xfrm>
          <a:prstGeom prst="rect">
            <a:avLst/>
          </a:prstGeom>
        </p:spPr>
      </p:pic>
    </p:spTree>
    <p:extLst>
      <p:ext uri="{BB962C8B-B14F-4D97-AF65-F5344CB8AC3E}">
        <p14:creationId xmlns:p14="http://schemas.microsoft.com/office/powerpoint/2010/main" val="1559324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62D61-237C-4B7A-8196-3463C47AD29B}"/>
              </a:ext>
            </a:extLst>
          </p:cNvPr>
          <p:cNvSpPr>
            <a:spLocks noGrp="1"/>
          </p:cNvSpPr>
          <p:nvPr>
            <p:ph type="title"/>
          </p:nvPr>
        </p:nvSpPr>
        <p:spPr>
          <a:xfrm>
            <a:off x="640080" y="325370"/>
            <a:ext cx="4368602" cy="943594"/>
          </a:xfrm>
        </p:spPr>
        <p:txBody>
          <a:bodyPr anchor="b">
            <a:normAutofit/>
          </a:bodyPr>
          <a:lstStyle/>
          <a:p>
            <a:r>
              <a:rPr lang="en-US" sz="5400" dirty="0">
                <a:latin typeface="Garamond"/>
              </a:rPr>
              <a:t>Prayer </a:t>
            </a:r>
          </a:p>
        </p:txBody>
      </p:sp>
      <p:sp>
        <p:nvSpPr>
          <p:cNvPr id="5" name="Content Placeholder 4">
            <a:extLst>
              <a:ext uri="{FF2B5EF4-FFF2-40B4-BE49-F238E27FC236}">
                <a16:creationId xmlns:a16="http://schemas.microsoft.com/office/drawing/2014/main" id="{E96167D3-01CC-4E7F-1F6E-CD182C0959E2}"/>
              </a:ext>
            </a:extLst>
          </p:cNvPr>
          <p:cNvSpPr>
            <a:spLocks noGrp="1"/>
          </p:cNvSpPr>
          <p:nvPr>
            <p:ph idx="1"/>
          </p:nvPr>
        </p:nvSpPr>
        <p:spPr>
          <a:xfrm>
            <a:off x="640080" y="1446245"/>
            <a:ext cx="4243589" cy="5187820"/>
          </a:xfrm>
        </p:spPr>
        <p:txBody>
          <a:bodyPr>
            <a:normAutofit/>
          </a:bodyPr>
          <a:lstStyle/>
          <a:p>
            <a:pPr marL="0" indent="0">
              <a:buNone/>
            </a:pPr>
            <a:r>
              <a:rPr lang="en-US" sz="1400" b="0" i="0" dirty="0">
                <a:effectLst/>
                <a:latin typeface="Lato" panose="020F0502020204030203" pitchFamily="34" charset="0"/>
                <a:ea typeface="Lato" panose="020F0502020204030203" pitchFamily="34" charset="0"/>
                <a:cs typeface="Lato" panose="020F0502020204030203" pitchFamily="34" charset="0"/>
              </a:rPr>
              <a:t>Almighty God,</a:t>
            </a:r>
          </a:p>
          <a:p>
            <a:pPr marL="0" indent="0">
              <a:buNone/>
            </a:pPr>
            <a:r>
              <a:rPr lang="en-US" sz="1400" b="0" i="0" dirty="0">
                <a:effectLst/>
                <a:latin typeface="Lato" panose="020F0502020204030203" pitchFamily="34" charset="0"/>
                <a:ea typeface="Lato" panose="020F0502020204030203" pitchFamily="34" charset="0"/>
                <a:cs typeface="Lato" panose="020F0502020204030203" pitchFamily="34" charset="0"/>
              </a:rPr>
              <a:t>You sent forth your Son as a beacon of hope for all people.</a:t>
            </a:r>
          </a:p>
          <a:p>
            <a:pPr marL="0" indent="0">
              <a:buNone/>
            </a:pPr>
            <a:r>
              <a:rPr lang="en-US" sz="1400" b="0" i="0" dirty="0">
                <a:effectLst/>
                <a:latin typeface="Lato" panose="020F0502020204030203" pitchFamily="34" charset="0"/>
                <a:ea typeface="Lato" panose="020F0502020204030203" pitchFamily="34" charset="0"/>
                <a:cs typeface="Lato" panose="020F0502020204030203" pitchFamily="34" charset="0"/>
              </a:rPr>
              <a:t>As a Teacher, He has given us the prime example of the importance of education. As disciples, we look to him for inspiration and strength.</a:t>
            </a:r>
          </a:p>
          <a:p>
            <a:pPr marL="0" indent="0">
              <a:buNone/>
            </a:pPr>
            <a:r>
              <a:rPr lang="en-US" sz="1400" b="0" i="0" dirty="0">
                <a:effectLst/>
                <a:latin typeface="Lato" panose="020F0502020204030203" pitchFamily="34" charset="0"/>
                <a:ea typeface="Lato" panose="020F0502020204030203" pitchFamily="34" charset="0"/>
                <a:cs typeface="Lato" panose="020F0502020204030203" pitchFamily="34" charset="0"/>
              </a:rPr>
              <a:t>Thank you for the many people who have dedicated their lives in service to our Catholic Schools.</a:t>
            </a:r>
          </a:p>
          <a:p>
            <a:pPr marL="0" indent="0">
              <a:buNone/>
            </a:pPr>
            <a:r>
              <a:rPr lang="en-US" sz="1400" b="0" i="0" dirty="0">
                <a:effectLst/>
                <a:latin typeface="Lato" panose="020F0502020204030203" pitchFamily="34" charset="0"/>
                <a:ea typeface="Lato" panose="020F0502020204030203" pitchFamily="34" charset="0"/>
                <a:cs typeface="Lato" panose="020F0502020204030203" pitchFamily="34" charset="0"/>
              </a:rPr>
              <a:t>Thank you for the teachers and administrators who sustain our schools.</a:t>
            </a:r>
          </a:p>
          <a:p>
            <a:pPr marL="0" indent="0">
              <a:buNone/>
            </a:pPr>
            <a:r>
              <a:rPr lang="en-US" sz="1400" b="0" i="0" dirty="0">
                <a:effectLst/>
                <a:latin typeface="Lato" panose="020F0502020204030203" pitchFamily="34" charset="0"/>
                <a:ea typeface="Lato" panose="020F0502020204030203" pitchFamily="34" charset="0"/>
                <a:cs typeface="Lato" panose="020F0502020204030203" pitchFamily="34" charset="0"/>
              </a:rPr>
              <a:t>Thank you for the parents who have given support and witness to the importance of Catholic education.</a:t>
            </a:r>
          </a:p>
          <a:p>
            <a:pPr marL="0" indent="0">
              <a:buNone/>
            </a:pPr>
            <a:r>
              <a:rPr lang="en-US" sz="1400" b="0" i="0" dirty="0">
                <a:effectLst/>
                <a:latin typeface="Lato" panose="020F0502020204030203" pitchFamily="34" charset="0"/>
                <a:ea typeface="Lato" panose="020F0502020204030203" pitchFamily="34" charset="0"/>
                <a:cs typeface="Lato" panose="020F0502020204030203" pitchFamily="34" charset="0"/>
              </a:rPr>
              <a:t>Bless all our Catholic Schools and the many people who advance our mission.</a:t>
            </a:r>
          </a:p>
          <a:p>
            <a:pPr marL="0" indent="0">
              <a:buNone/>
            </a:pPr>
            <a:r>
              <a:rPr lang="en-US" sz="1400" b="0" i="0" dirty="0">
                <a:effectLst/>
                <a:latin typeface="Lato" panose="020F0502020204030203" pitchFamily="34" charset="0"/>
                <a:ea typeface="Lato" panose="020F0502020204030203" pitchFamily="34" charset="0"/>
                <a:cs typeface="Lato" panose="020F0502020204030203" pitchFamily="34" charset="0"/>
              </a:rPr>
              <a:t>May our schools be a home for those who seek to grow in openness, faith, love, intellect and commitment to justice.</a:t>
            </a:r>
          </a:p>
          <a:p>
            <a:pPr marL="0" indent="0">
              <a:buNone/>
            </a:pPr>
            <a:r>
              <a:rPr lang="en-US" sz="1400" b="0" i="0" dirty="0">
                <a:effectLst/>
                <a:latin typeface="Lato" panose="020F0502020204030203" pitchFamily="34" charset="0"/>
                <a:ea typeface="Lato" panose="020F0502020204030203" pitchFamily="34" charset="0"/>
                <a:cs typeface="Lato" panose="020F0502020204030203" pitchFamily="34" charset="0"/>
              </a:rPr>
              <a:t>In the name </a:t>
            </a:r>
            <a:r>
              <a:rPr lang="en-US" sz="1400" dirty="0">
                <a:latin typeface="Lato" panose="020F0502020204030203" pitchFamily="34" charset="0"/>
                <a:ea typeface="Lato" panose="020F0502020204030203" pitchFamily="34" charset="0"/>
                <a:cs typeface="Lato" panose="020F0502020204030203" pitchFamily="34" charset="0"/>
              </a:rPr>
              <a:t>of the Father, and of the Son, and of the Holy Spirit, </a:t>
            </a:r>
            <a:r>
              <a:rPr lang="en-US" sz="1400" b="0" i="0" dirty="0">
                <a:effectLst/>
                <a:latin typeface="Lato" panose="020F0502020204030203" pitchFamily="34" charset="0"/>
                <a:ea typeface="Lato" panose="020F0502020204030203" pitchFamily="34" charset="0"/>
                <a:cs typeface="Lato" panose="020F0502020204030203" pitchFamily="34" charset="0"/>
              </a:rPr>
              <a:t>Amen.</a:t>
            </a:r>
          </a:p>
        </p:txBody>
      </p:sp>
      <p:pic>
        <p:nvPicPr>
          <p:cNvPr id="7" name="Picture 6" descr="A painting of a person surrounded by people&#10;&#10;Description automatically generated">
            <a:extLst>
              <a:ext uri="{FF2B5EF4-FFF2-40B4-BE49-F238E27FC236}">
                <a16:creationId xmlns:a16="http://schemas.microsoft.com/office/drawing/2014/main" id="{F0B7A9CB-6B20-880C-C2E2-592A18C1D32F}"/>
              </a:ext>
            </a:extLst>
          </p:cNvPr>
          <p:cNvPicPr>
            <a:picLocks noChangeAspect="1"/>
          </p:cNvPicPr>
          <p:nvPr/>
        </p:nvPicPr>
        <p:blipFill rotWithShape="1">
          <a:blip r:embed="rId3">
            <a:extLst>
              <a:ext uri="{28A0092B-C50C-407E-A947-70E740481C1C}">
                <a14:useLocalDpi xmlns:a14="http://schemas.microsoft.com/office/drawing/2010/main" val="0"/>
              </a:ext>
            </a:extLst>
          </a:blip>
          <a:srcRect t="6069" r="1" b="236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73999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3"/>
            <a:ext cx="12188825" cy="6856214"/>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algn="ctr" defTabSz="4570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084" y="348274"/>
            <a:ext cx="11097925" cy="18008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lvl="0" indent="0" algn="ctr" defTabSz="4570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9570" y="585957"/>
            <a:ext cx="10512862" cy="1325218"/>
          </a:xfrm>
        </p:spPr>
        <p:txBody>
          <a:bodyP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r>
              <a:rPr lang="en-US" sz="4800" b="1" dirty="0">
                <a:solidFill>
                  <a:schemeClr val="bg1"/>
                </a:solidFill>
              </a:rPr>
              <a:t>Implementation Strategies</a:t>
            </a:r>
            <a:endParaRPr lang="en-US" sz="4800" b="1" dirty="0">
              <a:solidFill>
                <a:schemeClr val="bg1"/>
              </a:solidFill>
              <a:cs typeface="Calibri Light"/>
            </a:endParaRP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549752" y="2204276"/>
            <a:ext cx="6956367" cy="4445089"/>
          </a:xfrm>
        </p:spPr>
        <p:txBody>
          <a:bodyPr anchor="ct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Gradual transition over 2-3 years</a:t>
            </a:r>
          </a:p>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Clear communication with current and prospective families</a:t>
            </a:r>
          </a:p>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Collaboration with local Catholic school networks</a:t>
            </a:r>
          </a:p>
          <a:p>
            <a:pPr marL="0" marR="0">
              <a:lnSpc>
                <a:spcPct val="107000"/>
              </a:lnSpc>
              <a:spcBef>
                <a:spcPts val="0"/>
              </a:spcBef>
              <a:spcAft>
                <a:spcPts val="400"/>
              </a:spcAft>
            </a:pPr>
            <a:r>
              <a:rPr lang="en-US" sz="2700" b="1" dirty="0">
                <a:effectLst/>
                <a:latin typeface="Lato" panose="020F0502020204030203" pitchFamily="34" charset="0"/>
                <a:ea typeface="Calibri" panose="020F0502020204030204" pitchFamily="34" charset="0"/>
                <a:cs typeface="Times New Roman" panose="02020603050405020304" pitchFamily="18" charset="0"/>
              </a:rPr>
              <a:t>Development of fall open house and tour schedules</a:t>
            </a:r>
            <a:endParaRPr lang="en-US" sz="2700" b="1" dirty="0">
              <a:latin typeface="Lato" panose="020F0502020204030203" pitchFamily="34" charset="0"/>
              <a:ea typeface="Calibri" panose="020F0502020204030204" pitchFamily="34" charset="0"/>
              <a:cs typeface="Times New Roman" panose="02020603050405020304" pitchFamily="18" charset="0"/>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999515" y="5704785"/>
            <a:ext cx="996561" cy="996561"/>
          </a:xfrm>
          <a:prstGeom prst="rect">
            <a:avLst/>
          </a:prstGeom>
        </p:spPr>
      </p:pic>
      <p:pic>
        <p:nvPicPr>
          <p:cNvPr id="4" name="Picture 3" descr="A social media post for a school event&#10;&#10;Description automatically generated">
            <a:extLst>
              <a:ext uri="{FF2B5EF4-FFF2-40B4-BE49-F238E27FC236}">
                <a16:creationId xmlns:a16="http://schemas.microsoft.com/office/drawing/2014/main" id="{ECD6799A-7EEA-3168-20FE-81FA41FB4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8308" y="2468183"/>
            <a:ext cx="2849017" cy="3620626"/>
          </a:xfrm>
          <a:prstGeom prst="rect">
            <a:avLst/>
          </a:prstGeom>
        </p:spPr>
      </p:pic>
    </p:spTree>
    <p:extLst>
      <p:ext uri="{BB962C8B-B14F-4D97-AF65-F5344CB8AC3E}">
        <p14:creationId xmlns:p14="http://schemas.microsoft.com/office/powerpoint/2010/main" val="1976847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9789" y="457199"/>
            <a:ext cx="3932237" cy="5403851"/>
          </a:xfrm>
          <a:solidFill>
            <a:schemeClr val="tx1">
              <a:lumMod val="75000"/>
              <a:lumOff val="25000"/>
            </a:schemeClr>
          </a:solidFill>
        </p:spPr>
        <p:txBody>
          <a:bodyPr anchor="ct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87313" algn="ctr"/>
            <a:r>
              <a:rPr lang="en-US" sz="4400" b="1" dirty="0">
                <a:solidFill>
                  <a:schemeClr val="bg1"/>
                </a:solidFill>
                <a:latin typeface="Lato"/>
                <a:ea typeface="Lato"/>
                <a:cs typeface="Calibri Light"/>
              </a:rPr>
              <a:t>Fall Enrollment Events</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99515" y="5704785"/>
            <a:ext cx="996561" cy="996561"/>
          </a:xfrm>
          <a:prstGeom prst="rect">
            <a:avLst/>
          </a:prstGeom>
        </p:spPr>
      </p:pic>
      <p:sp>
        <p:nvSpPr>
          <p:cNvPr id="4" name="Content Placeholder 3">
            <a:extLst>
              <a:ext uri="{FF2B5EF4-FFF2-40B4-BE49-F238E27FC236}">
                <a16:creationId xmlns:a16="http://schemas.microsoft.com/office/drawing/2014/main" id="{61BC2995-073C-8FB8-37C2-B08D4BE36F52}"/>
              </a:ext>
            </a:extLst>
          </p:cNvPr>
          <p:cNvSpPr>
            <a:spLocks noGrp="1"/>
          </p:cNvSpPr>
          <p:nvPr>
            <p:ph idx="1"/>
          </p:nvPr>
        </p:nvSpPr>
        <p:spPr>
          <a:xfrm>
            <a:off x="5183188" y="457200"/>
            <a:ext cx="6172200" cy="5403852"/>
          </a:xfrm>
        </p:spPr>
        <p:txBody>
          <a:bodyPr>
            <a:normAutofit fontScale="62500" lnSpcReduction="20000"/>
          </a:bodyPr>
          <a:lstStyle/>
          <a:p>
            <a:r>
              <a:rPr lang="en-US" dirty="0">
                <a:latin typeface="Lato" panose="020F0502020204030203" pitchFamily="34" charset="0"/>
              </a:rPr>
              <a:t>Open House Days</a:t>
            </a:r>
          </a:p>
          <a:p>
            <a:pPr lvl="1"/>
            <a:r>
              <a:rPr lang="en-US" dirty="0">
                <a:latin typeface="Lato" panose="020F0502020204030203" pitchFamily="34" charset="0"/>
              </a:rPr>
              <a:t>Showcase facilities and meet staff</a:t>
            </a:r>
          </a:p>
          <a:p>
            <a:pPr lvl="1"/>
            <a:r>
              <a:rPr lang="en-US" dirty="0">
                <a:latin typeface="Lato" panose="020F0502020204030203" pitchFamily="34" charset="0"/>
              </a:rPr>
              <a:t>Interactive demos of programs</a:t>
            </a:r>
          </a:p>
          <a:p>
            <a:r>
              <a:rPr lang="en-US" dirty="0">
                <a:latin typeface="Lato" panose="020F0502020204030203" pitchFamily="34" charset="0"/>
              </a:rPr>
              <a:t>Student Shadow Days</a:t>
            </a:r>
          </a:p>
          <a:p>
            <a:pPr lvl="1"/>
            <a:r>
              <a:rPr lang="en-US" dirty="0">
                <a:latin typeface="Lato" panose="020F0502020204030203" pitchFamily="34" charset="0"/>
              </a:rPr>
              <a:t>Prospective students experience a school day</a:t>
            </a:r>
          </a:p>
          <a:p>
            <a:pPr lvl="1"/>
            <a:r>
              <a:rPr lang="en-US" dirty="0">
                <a:latin typeface="Lato" panose="020F0502020204030203" pitchFamily="34" charset="0"/>
              </a:rPr>
              <a:t>Pair with current student ambassadors</a:t>
            </a:r>
          </a:p>
          <a:p>
            <a:r>
              <a:rPr lang="en-US" dirty="0">
                <a:latin typeface="Lato" panose="020F0502020204030203" pitchFamily="34" charset="0"/>
              </a:rPr>
              <a:t>Community Service Projects</a:t>
            </a:r>
          </a:p>
          <a:p>
            <a:pPr lvl="1"/>
            <a:r>
              <a:rPr lang="en-US" dirty="0">
                <a:latin typeface="Lato" panose="020F0502020204030203" pitchFamily="34" charset="0"/>
              </a:rPr>
              <a:t>Demonstrate school values in action</a:t>
            </a:r>
          </a:p>
          <a:p>
            <a:pPr lvl="1"/>
            <a:r>
              <a:rPr lang="en-US" dirty="0">
                <a:latin typeface="Lato" panose="020F0502020204030203" pitchFamily="34" charset="0"/>
              </a:rPr>
              <a:t>Invite community participation</a:t>
            </a:r>
          </a:p>
          <a:p>
            <a:r>
              <a:rPr lang="en-US" dirty="0">
                <a:latin typeface="Lato" panose="020F0502020204030203" pitchFamily="34" charset="0"/>
              </a:rPr>
              <a:t>Academic Competitions</a:t>
            </a:r>
          </a:p>
          <a:p>
            <a:pPr lvl="1"/>
            <a:r>
              <a:rPr lang="en-US" dirty="0">
                <a:latin typeface="Lato" panose="020F0502020204030203" pitchFamily="34" charset="0"/>
              </a:rPr>
              <a:t>Showcase student achievements</a:t>
            </a:r>
          </a:p>
          <a:p>
            <a:pPr lvl="1"/>
            <a:r>
              <a:rPr lang="en-US" dirty="0">
                <a:latin typeface="Lato" panose="020F0502020204030203" pitchFamily="34" charset="0"/>
              </a:rPr>
              <a:t>Invite prospective students to participate</a:t>
            </a:r>
          </a:p>
          <a:p>
            <a:r>
              <a:rPr lang="en-US" dirty="0">
                <a:latin typeface="Lato" panose="020F0502020204030203" pitchFamily="34" charset="0"/>
              </a:rPr>
              <a:t>Parent Information Nights</a:t>
            </a:r>
          </a:p>
          <a:p>
            <a:pPr lvl="1"/>
            <a:r>
              <a:rPr lang="en-US" dirty="0">
                <a:latin typeface="Lato" panose="020F0502020204030203" pitchFamily="34" charset="0"/>
              </a:rPr>
              <a:t>Address concerns and questions</a:t>
            </a:r>
          </a:p>
          <a:p>
            <a:pPr lvl="1"/>
            <a:r>
              <a:rPr lang="en-US" dirty="0">
                <a:latin typeface="Lato" panose="020F0502020204030203" pitchFamily="34" charset="0"/>
              </a:rPr>
              <a:t>Present on curriculum and school culture</a:t>
            </a:r>
          </a:p>
        </p:txBody>
      </p:sp>
    </p:spTree>
    <p:extLst>
      <p:ext uri="{BB962C8B-B14F-4D97-AF65-F5344CB8AC3E}">
        <p14:creationId xmlns:p14="http://schemas.microsoft.com/office/powerpoint/2010/main" val="702856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9789" y="457199"/>
            <a:ext cx="3932237" cy="5403851"/>
          </a:xfrm>
          <a:solidFill>
            <a:schemeClr val="tx1">
              <a:lumMod val="75000"/>
              <a:lumOff val="25000"/>
            </a:schemeClr>
          </a:solidFill>
        </p:spPr>
        <p:txBody>
          <a:bodyPr anchor="ct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87313" algn="ctr"/>
            <a:r>
              <a:rPr lang="en-US" sz="4400" b="1" dirty="0">
                <a:solidFill>
                  <a:schemeClr val="bg1"/>
                </a:solidFill>
                <a:latin typeface="Lato"/>
                <a:ea typeface="Lato"/>
                <a:cs typeface="Calibri Light"/>
              </a:rPr>
              <a:t>Fall Enrollment Events</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99515" y="5704785"/>
            <a:ext cx="996561" cy="996561"/>
          </a:xfrm>
          <a:prstGeom prst="rect">
            <a:avLst/>
          </a:prstGeom>
        </p:spPr>
      </p:pic>
      <p:sp>
        <p:nvSpPr>
          <p:cNvPr id="4" name="Content Placeholder 3">
            <a:extLst>
              <a:ext uri="{FF2B5EF4-FFF2-40B4-BE49-F238E27FC236}">
                <a16:creationId xmlns:a16="http://schemas.microsoft.com/office/drawing/2014/main" id="{61BC2995-073C-8FB8-37C2-B08D4BE36F52}"/>
              </a:ext>
            </a:extLst>
          </p:cNvPr>
          <p:cNvSpPr>
            <a:spLocks noGrp="1"/>
          </p:cNvSpPr>
          <p:nvPr>
            <p:ph idx="1"/>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2" name="Add-in 1">
                <a:extLst>
                  <a:ext uri="{FF2B5EF4-FFF2-40B4-BE49-F238E27FC236}">
                    <a16:creationId xmlns:a16="http://schemas.microsoft.com/office/drawing/2014/main" id="{0FCAEE48-94E7-CF5F-AD1A-C0ED994111A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2" name="Add-in 1">
                <a:extLst>
                  <a:ext uri="{FF2B5EF4-FFF2-40B4-BE49-F238E27FC236}">
                    <a16:creationId xmlns:a16="http://schemas.microsoft.com/office/drawing/2014/main" id="{0FCAEE48-94E7-CF5F-AD1A-C0ED994111A6}"/>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1588254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FD16D6-AAF1-44A1-95D3-118E5E5B827A}"/>
              </a:ext>
            </a:extLst>
          </p:cNvPr>
          <p:cNvSpPr>
            <a:spLocks noGrp="1"/>
          </p:cNvSpPr>
          <p:nvPr>
            <p:ph type="ctrTitle"/>
          </p:nvPr>
        </p:nvSpPr>
        <p:spPr>
          <a:xfrm>
            <a:off x="7769994" y="2415254"/>
            <a:ext cx="3616232" cy="1482977"/>
          </a:xfrm>
        </p:spPr>
        <p:txBody>
          <a:bodyPr anchor="b">
            <a:normAutofit/>
          </a:bodyPr>
          <a:lstStyle/>
          <a:p>
            <a:r>
              <a:rPr lang="en-US" sz="4400" dirty="0">
                <a:latin typeface="Lato" panose="020F0502020204030203" pitchFamily="34" charset="0"/>
              </a:rPr>
              <a:t>Resources for EMTs</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sign&#10;&#10;Description automatically generated">
            <a:extLst>
              <a:ext uri="{FF2B5EF4-FFF2-40B4-BE49-F238E27FC236}">
                <a16:creationId xmlns:a16="http://schemas.microsoft.com/office/drawing/2014/main" id="{A9CB2A4C-6F7B-4C9F-8222-4A9DBB7456BD}"/>
              </a:ext>
            </a:extLst>
          </p:cNvPr>
          <p:cNvPicPr>
            <a:picLocks noChangeAspect="1"/>
          </p:cNvPicPr>
          <p:nvPr/>
        </p:nvPicPr>
        <p:blipFill rotWithShape="1">
          <a:blip r:embed="rId3">
            <a:extLst>
              <a:ext uri="{28A0092B-C50C-407E-A947-70E740481C1C}">
                <a14:useLocalDpi xmlns:a14="http://schemas.microsoft.com/office/drawing/2010/main" val="0"/>
              </a:ext>
            </a:extLst>
          </a:blip>
          <a:srcRect t="12435" r="-1" b="1828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61423552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9789" y="457199"/>
            <a:ext cx="3932237" cy="5403851"/>
          </a:xfrm>
          <a:solidFill>
            <a:schemeClr val="tx1">
              <a:lumMod val="75000"/>
              <a:lumOff val="25000"/>
            </a:schemeClr>
          </a:solidFill>
        </p:spPr>
        <p:txBody>
          <a:bodyPr anchor="ct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87313" algn="ctr"/>
            <a:r>
              <a:rPr lang="en-US" sz="4400" b="1" dirty="0">
                <a:solidFill>
                  <a:schemeClr val="bg1"/>
                </a:solidFill>
                <a:latin typeface="Lato"/>
                <a:ea typeface="Lato"/>
                <a:cs typeface="Calibri Light"/>
              </a:rPr>
              <a:t>Marketing and Enrollment Resources</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99515" y="5704785"/>
            <a:ext cx="996561" cy="996561"/>
          </a:xfrm>
          <a:prstGeom prst="rect">
            <a:avLst/>
          </a:prstGeom>
        </p:spPr>
      </p:pic>
      <p:sp>
        <p:nvSpPr>
          <p:cNvPr id="4" name="Content Placeholder 3">
            <a:extLst>
              <a:ext uri="{FF2B5EF4-FFF2-40B4-BE49-F238E27FC236}">
                <a16:creationId xmlns:a16="http://schemas.microsoft.com/office/drawing/2014/main" id="{61BC2995-073C-8FB8-37C2-B08D4BE36F52}"/>
              </a:ext>
            </a:extLst>
          </p:cNvPr>
          <p:cNvSpPr>
            <a:spLocks noGrp="1"/>
          </p:cNvSpPr>
          <p:nvPr>
            <p:ph idx="1"/>
          </p:nvPr>
        </p:nvSpPr>
        <p:spPr>
          <a:xfrm>
            <a:off x="5183188" y="457200"/>
            <a:ext cx="6172200" cy="5403852"/>
          </a:xfrm>
        </p:spPr>
        <p:txBody>
          <a:bodyPr>
            <a:normAutofit fontScale="92500" lnSpcReduction="20000"/>
          </a:bodyPr>
          <a:lstStyle/>
          <a:p>
            <a:r>
              <a:rPr lang="en-US" dirty="0">
                <a:latin typeface="Lato" panose="020F0502020204030203" pitchFamily="34" charset="0"/>
              </a:rPr>
              <a:t>Partners in Mission: </a:t>
            </a:r>
            <a:r>
              <a:rPr lang="en-US" dirty="0">
                <a:latin typeface="Lato" panose="020F0502020204030203" pitchFamily="34" charset="0"/>
                <a:hlinkClick r:id="rId4"/>
              </a:rPr>
              <a:t>https://www.partnersinmission.com/</a:t>
            </a:r>
            <a:endParaRPr lang="en-US" dirty="0">
              <a:latin typeface="Lato" panose="020F0502020204030203" pitchFamily="34" charset="0"/>
            </a:endParaRPr>
          </a:p>
          <a:p>
            <a:r>
              <a:rPr lang="en-US" dirty="0">
                <a:latin typeface="Lato" panose="020F0502020204030203" pitchFamily="34" charset="0"/>
              </a:rPr>
              <a:t>National Catholic Educational Association (NCEA)Website: </a:t>
            </a:r>
            <a:r>
              <a:rPr lang="en-US" dirty="0">
                <a:latin typeface="Lato" panose="020F0502020204030203" pitchFamily="34" charset="0"/>
                <a:hlinkClick r:id="rId5"/>
              </a:rPr>
              <a:t>https://www.ncea.org/</a:t>
            </a:r>
            <a:endParaRPr lang="en-US" dirty="0">
              <a:latin typeface="Lato" panose="020F0502020204030203" pitchFamily="34" charset="0"/>
            </a:endParaRPr>
          </a:p>
          <a:p>
            <a:r>
              <a:rPr lang="en-US" dirty="0" err="1">
                <a:latin typeface="Lato" panose="020F0502020204030203" pitchFamily="34" charset="0"/>
              </a:rPr>
              <a:t>Finalsite</a:t>
            </a:r>
            <a:r>
              <a:rPr lang="en-US" dirty="0">
                <a:latin typeface="Lato" panose="020F0502020204030203" pitchFamily="34" charset="0"/>
              </a:rPr>
              <a:t>: </a:t>
            </a:r>
            <a:r>
              <a:rPr lang="en-US" dirty="0">
                <a:latin typeface="Lato" panose="020F0502020204030203" pitchFamily="34" charset="0"/>
                <a:hlinkClick r:id="rId6"/>
              </a:rPr>
              <a:t>https://www.finalsite.com/blog</a:t>
            </a:r>
            <a:endParaRPr lang="en-US" dirty="0">
              <a:latin typeface="Lato" panose="020F0502020204030203" pitchFamily="34" charset="0"/>
            </a:endParaRPr>
          </a:p>
          <a:p>
            <a:r>
              <a:rPr lang="en-US" dirty="0">
                <a:latin typeface="Lato" panose="020F0502020204030203" pitchFamily="34" charset="0"/>
              </a:rPr>
              <a:t>Cursive Content: </a:t>
            </a:r>
            <a:r>
              <a:rPr lang="en-US" dirty="0">
                <a:latin typeface="Lato" panose="020F0502020204030203" pitchFamily="34" charset="0"/>
                <a:hlinkClick r:id="rId7"/>
              </a:rPr>
              <a:t>https://cursivecontent.com/</a:t>
            </a:r>
            <a:r>
              <a:rPr lang="en-US" dirty="0">
                <a:latin typeface="Lato" panose="020F0502020204030203" pitchFamily="34" charset="0"/>
              </a:rPr>
              <a:t> </a:t>
            </a:r>
          </a:p>
          <a:p>
            <a:r>
              <a:rPr lang="en-US" dirty="0">
                <a:latin typeface="Lato" panose="020F0502020204030203" pitchFamily="34" charset="0"/>
              </a:rPr>
              <a:t>Social School 4 EDU: https://socialschool4edu.com/</a:t>
            </a:r>
          </a:p>
        </p:txBody>
      </p:sp>
    </p:spTree>
    <p:extLst>
      <p:ext uri="{BB962C8B-B14F-4D97-AF65-F5344CB8AC3E}">
        <p14:creationId xmlns:p14="http://schemas.microsoft.com/office/powerpoint/2010/main" val="4217165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9789" y="457199"/>
            <a:ext cx="3932237" cy="5403851"/>
          </a:xfrm>
          <a:solidFill>
            <a:schemeClr val="tx1">
              <a:lumMod val="75000"/>
              <a:lumOff val="25000"/>
            </a:schemeClr>
          </a:solidFill>
        </p:spPr>
        <p:txBody>
          <a:bodyPr anchor="ct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87313" algn="ctr"/>
            <a:r>
              <a:rPr lang="en-US" sz="4400" b="1" dirty="0">
                <a:solidFill>
                  <a:schemeClr val="bg1"/>
                </a:solidFill>
                <a:latin typeface="Lato"/>
                <a:ea typeface="Lato"/>
                <a:cs typeface="Calibri Light"/>
              </a:rPr>
              <a:t>Marketing and Enrollment Resources</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99515" y="5704785"/>
            <a:ext cx="996561" cy="996561"/>
          </a:xfrm>
          <a:prstGeom prst="rect">
            <a:avLst/>
          </a:prstGeom>
        </p:spPr>
      </p:pic>
      <p:sp>
        <p:nvSpPr>
          <p:cNvPr id="4" name="Content Placeholder 3">
            <a:extLst>
              <a:ext uri="{FF2B5EF4-FFF2-40B4-BE49-F238E27FC236}">
                <a16:creationId xmlns:a16="http://schemas.microsoft.com/office/drawing/2014/main" id="{61BC2995-073C-8FB8-37C2-B08D4BE36F52}"/>
              </a:ext>
            </a:extLst>
          </p:cNvPr>
          <p:cNvSpPr>
            <a:spLocks noGrp="1"/>
          </p:cNvSpPr>
          <p:nvPr>
            <p:ph idx="1"/>
          </p:nvPr>
        </p:nvSpPr>
        <p:spPr>
          <a:xfrm>
            <a:off x="5183187" y="457200"/>
            <a:ext cx="6501881" cy="5403852"/>
          </a:xfrm>
        </p:spPr>
        <p:txBody>
          <a:bodyPr>
            <a:normAutofit/>
          </a:bodyPr>
          <a:lstStyle/>
          <a:p>
            <a:r>
              <a:rPr lang="en-US" dirty="0">
                <a:latin typeface="Lato" panose="020F0502020204030203" pitchFamily="34" charset="0"/>
              </a:rPr>
              <a:t>Partners in Mission: </a:t>
            </a:r>
            <a:r>
              <a:rPr lang="en-US" sz="2800" dirty="0">
                <a:latin typeface="Lato" panose="020F0502020204030203" pitchFamily="34" charset="0"/>
                <a:hlinkClick r:id="rId4"/>
              </a:rPr>
              <a:t>https://www.partnersinmission.com/</a:t>
            </a:r>
            <a:endParaRPr lang="en-US" dirty="0">
              <a:latin typeface="Lato" panose="020F0502020204030203" pitchFamily="34" charset="0"/>
            </a:endParaRPr>
          </a:p>
        </p:txBody>
      </p:sp>
      <p:pic>
        <p:nvPicPr>
          <p:cNvPr id="3" name="Picture 2">
            <a:extLst>
              <a:ext uri="{FF2B5EF4-FFF2-40B4-BE49-F238E27FC236}">
                <a16:creationId xmlns:a16="http://schemas.microsoft.com/office/drawing/2014/main" id="{98E33885-ED78-6A63-1053-D374CF3798F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387138" y="1526499"/>
            <a:ext cx="6110657" cy="4031673"/>
          </a:xfrm>
          <a:prstGeom prst="rect">
            <a:avLst/>
          </a:prstGeom>
        </p:spPr>
      </p:pic>
    </p:spTree>
    <p:extLst>
      <p:ext uri="{BB962C8B-B14F-4D97-AF65-F5344CB8AC3E}">
        <p14:creationId xmlns:p14="http://schemas.microsoft.com/office/powerpoint/2010/main" val="3519377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9789" y="457199"/>
            <a:ext cx="3932237" cy="5403851"/>
          </a:xfrm>
          <a:solidFill>
            <a:schemeClr val="tx1">
              <a:lumMod val="75000"/>
              <a:lumOff val="25000"/>
            </a:schemeClr>
          </a:solidFill>
        </p:spPr>
        <p:txBody>
          <a:bodyPr anchor="ct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87313" algn="ctr"/>
            <a:r>
              <a:rPr lang="en-US" sz="4400" b="1" dirty="0">
                <a:solidFill>
                  <a:schemeClr val="bg1"/>
                </a:solidFill>
                <a:latin typeface="Lato"/>
                <a:ea typeface="Lato"/>
                <a:cs typeface="Calibri Light"/>
              </a:rPr>
              <a:t>Marketing and Enrollment Resources</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99515" y="5704785"/>
            <a:ext cx="996561" cy="996561"/>
          </a:xfrm>
          <a:prstGeom prst="rect">
            <a:avLst/>
          </a:prstGeom>
        </p:spPr>
      </p:pic>
      <p:sp>
        <p:nvSpPr>
          <p:cNvPr id="4" name="Content Placeholder 3">
            <a:extLst>
              <a:ext uri="{FF2B5EF4-FFF2-40B4-BE49-F238E27FC236}">
                <a16:creationId xmlns:a16="http://schemas.microsoft.com/office/drawing/2014/main" id="{61BC2995-073C-8FB8-37C2-B08D4BE36F52}"/>
              </a:ext>
            </a:extLst>
          </p:cNvPr>
          <p:cNvSpPr>
            <a:spLocks noGrp="1"/>
          </p:cNvSpPr>
          <p:nvPr>
            <p:ph idx="1"/>
          </p:nvPr>
        </p:nvSpPr>
        <p:spPr>
          <a:xfrm>
            <a:off x="5183188" y="457200"/>
            <a:ext cx="6172200" cy="5403852"/>
          </a:xfrm>
        </p:spPr>
        <p:txBody>
          <a:bodyPr>
            <a:normAutofit/>
          </a:bodyPr>
          <a:lstStyle/>
          <a:p>
            <a:r>
              <a:rPr lang="en-US" dirty="0">
                <a:latin typeface="Lato" panose="020F0502020204030203" pitchFamily="34" charset="0"/>
              </a:rPr>
              <a:t>National Catholic Educational Association (NCEA)Website: </a:t>
            </a:r>
            <a:r>
              <a:rPr lang="en-US" dirty="0">
                <a:latin typeface="Lato" panose="020F0502020204030203" pitchFamily="34" charset="0"/>
                <a:hlinkClick r:id="rId4"/>
              </a:rPr>
              <a:t>https://www.ncea.org/</a:t>
            </a:r>
            <a:endParaRPr lang="en-US" dirty="0">
              <a:latin typeface="Lato" panose="020F0502020204030203" pitchFamily="34" charset="0"/>
            </a:endParaRPr>
          </a:p>
        </p:txBody>
      </p:sp>
      <p:pic>
        <p:nvPicPr>
          <p:cNvPr id="3" name="Picture 2">
            <a:extLst>
              <a:ext uri="{FF2B5EF4-FFF2-40B4-BE49-F238E27FC236}">
                <a16:creationId xmlns:a16="http://schemas.microsoft.com/office/drawing/2014/main" id="{308CDC7C-1950-1157-DD8A-819497357FED}"/>
              </a:ext>
            </a:extLst>
          </p:cNvPr>
          <p:cNvPicPr>
            <a:picLocks noChangeAspect="1"/>
          </p:cNvPicPr>
          <p:nvPr/>
        </p:nvPicPr>
        <p:blipFill>
          <a:blip r:embed="rId5">
            <a:clrChange>
              <a:clrFrom>
                <a:srgbClr val="DBE0E6"/>
              </a:clrFrom>
              <a:clrTo>
                <a:srgbClr val="DBE0E6">
                  <a:alpha val="0"/>
                </a:srgbClr>
              </a:clrTo>
            </a:clrChange>
          </a:blip>
          <a:stretch>
            <a:fillRect/>
          </a:stretch>
        </p:blipFill>
        <p:spPr>
          <a:xfrm>
            <a:off x="5208714" y="2103779"/>
            <a:ext cx="5790801" cy="3942377"/>
          </a:xfrm>
          <a:prstGeom prst="rect">
            <a:avLst/>
          </a:prstGeom>
        </p:spPr>
      </p:pic>
    </p:spTree>
    <p:extLst>
      <p:ext uri="{BB962C8B-B14F-4D97-AF65-F5344CB8AC3E}">
        <p14:creationId xmlns:p14="http://schemas.microsoft.com/office/powerpoint/2010/main" val="990982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9789" y="457199"/>
            <a:ext cx="3932237" cy="5403851"/>
          </a:xfrm>
          <a:solidFill>
            <a:schemeClr val="tx1">
              <a:lumMod val="75000"/>
              <a:lumOff val="25000"/>
            </a:schemeClr>
          </a:solidFill>
        </p:spPr>
        <p:txBody>
          <a:bodyPr anchor="ct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87313" algn="ctr"/>
            <a:r>
              <a:rPr lang="en-US" sz="4400" b="1" dirty="0">
                <a:solidFill>
                  <a:schemeClr val="bg1"/>
                </a:solidFill>
                <a:latin typeface="Lato"/>
                <a:ea typeface="Lato"/>
                <a:cs typeface="Calibri Light"/>
              </a:rPr>
              <a:t>Marketing and Enrollment Resources</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99515" y="5704785"/>
            <a:ext cx="996561" cy="996561"/>
          </a:xfrm>
          <a:prstGeom prst="rect">
            <a:avLst/>
          </a:prstGeom>
        </p:spPr>
      </p:pic>
      <p:sp>
        <p:nvSpPr>
          <p:cNvPr id="4" name="Content Placeholder 3">
            <a:extLst>
              <a:ext uri="{FF2B5EF4-FFF2-40B4-BE49-F238E27FC236}">
                <a16:creationId xmlns:a16="http://schemas.microsoft.com/office/drawing/2014/main" id="{61BC2995-073C-8FB8-37C2-B08D4BE36F52}"/>
              </a:ext>
            </a:extLst>
          </p:cNvPr>
          <p:cNvSpPr>
            <a:spLocks noGrp="1"/>
          </p:cNvSpPr>
          <p:nvPr>
            <p:ph idx="1"/>
          </p:nvPr>
        </p:nvSpPr>
        <p:spPr>
          <a:xfrm>
            <a:off x="5183188" y="457200"/>
            <a:ext cx="6172200" cy="5403852"/>
          </a:xfrm>
        </p:spPr>
        <p:txBody>
          <a:bodyPr>
            <a:normAutofit/>
          </a:bodyPr>
          <a:lstStyle/>
          <a:p>
            <a:r>
              <a:rPr lang="en-US" dirty="0" err="1">
                <a:latin typeface="Lato" panose="020F0502020204030203" pitchFamily="34" charset="0"/>
              </a:rPr>
              <a:t>Finalsite</a:t>
            </a:r>
            <a:r>
              <a:rPr lang="en-US" dirty="0">
                <a:latin typeface="Lato" panose="020F0502020204030203" pitchFamily="34" charset="0"/>
              </a:rPr>
              <a:t>: </a:t>
            </a:r>
            <a:r>
              <a:rPr lang="en-US" dirty="0">
                <a:latin typeface="Lato" panose="020F0502020204030203" pitchFamily="34" charset="0"/>
                <a:hlinkClick r:id="rId4"/>
              </a:rPr>
              <a:t>https://www.finalsite.com/blog</a:t>
            </a:r>
            <a:endParaRPr lang="en-US" dirty="0">
              <a:latin typeface="Lato" panose="020F0502020204030203" pitchFamily="34" charset="0"/>
            </a:endParaRPr>
          </a:p>
        </p:txBody>
      </p:sp>
      <p:pic>
        <p:nvPicPr>
          <p:cNvPr id="3" name="Picture 2">
            <a:extLst>
              <a:ext uri="{FF2B5EF4-FFF2-40B4-BE49-F238E27FC236}">
                <a16:creationId xmlns:a16="http://schemas.microsoft.com/office/drawing/2014/main" id="{47F7166B-89E5-B1C8-4008-D2F20B7884B3}"/>
              </a:ext>
            </a:extLst>
          </p:cNvPr>
          <p:cNvPicPr>
            <a:picLocks noChangeAspect="1"/>
          </p:cNvPicPr>
          <p:nvPr/>
        </p:nvPicPr>
        <p:blipFill>
          <a:blip r:embed="rId5"/>
          <a:stretch>
            <a:fillRect/>
          </a:stretch>
        </p:blipFill>
        <p:spPr>
          <a:xfrm>
            <a:off x="5503532" y="1697798"/>
            <a:ext cx="6172200" cy="3850947"/>
          </a:xfrm>
          <a:prstGeom prst="rect">
            <a:avLst/>
          </a:prstGeom>
        </p:spPr>
      </p:pic>
    </p:spTree>
    <p:extLst>
      <p:ext uri="{BB962C8B-B14F-4D97-AF65-F5344CB8AC3E}">
        <p14:creationId xmlns:p14="http://schemas.microsoft.com/office/powerpoint/2010/main" val="213768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9789" y="457199"/>
            <a:ext cx="3932237" cy="5403851"/>
          </a:xfrm>
          <a:solidFill>
            <a:schemeClr val="tx1">
              <a:lumMod val="75000"/>
              <a:lumOff val="25000"/>
            </a:schemeClr>
          </a:solidFill>
        </p:spPr>
        <p:txBody>
          <a:bodyPr anchor="ct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87313" algn="ctr"/>
            <a:r>
              <a:rPr lang="en-US" sz="4400" b="1" dirty="0">
                <a:solidFill>
                  <a:schemeClr val="bg1"/>
                </a:solidFill>
                <a:latin typeface="Lato"/>
                <a:ea typeface="Lato"/>
                <a:cs typeface="Calibri Light"/>
              </a:rPr>
              <a:t>Marketing and Enrollment Resources</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99515" y="5704785"/>
            <a:ext cx="996561" cy="996561"/>
          </a:xfrm>
          <a:prstGeom prst="rect">
            <a:avLst/>
          </a:prstGeom>
        </p:spPr>
      </p:pic>
      <p:sp>
        <p:nvSpPr>
          <p:cNvPr id="4" name="Content Placeholder 3">
            <a:extLst>
              <a:ext uri="{FF2B5EF4-FFF2-40B4-BE49-F238E27FC236}">
                <a16:creationId xmlns:a16="http://schemas.microsoft.com/office/drawing/2014/main" id="{61BC2995-073C-8FB8-37C2-B08D4BE36F52}"/>
              </a:ext>
            </a:extLst>
          </p:cNvPr>
          <p:cNvSpPr>
            <a:spLocks noGrp="1"/>
          </p:cNvSpPr>
          <p:nvPr>
            <p:ph idx="1"/>
          </p:nvPr>
        </p:nvSpPr>
        <p:spPr>
          <a:xfrm>
            <a:off x="5183188" y="457200"/>
            <a:ext cx="6172200" cy="5403852"/>
          </a:xfrm>
        </p:spPr>
        <p:txBody>
          <a:bodyPr>
            <a:normAutofit/>
          </a:bodyPr>
          <a:lstStyle/>
          <a:p>
            <a:r>
              <a:rPr lang="en-US" dirty="0">
                <a:latin typeface="Lato" panose="020F0502020204030203" pitchFamily="34" charset="0"/>
              </a:rPr>
              <a:t>Cursive Content: </a:t>
            </a:r>
            <a:r>
              <a:rPr lang="en-US" dirty="0">
                <a:latin typeface="Lato" panose="020F0502020204030203" pitchFamily="34" charset="0"/>
                <a:hlinkClick r:id="rId4"/>
              </a:rPr>
              <a:t>https://cursivecontent.com/</a:t>
            </a:r>
            <a:r>
              <a:rPr lang="en-US" dirty="0">
                <a:latin typeface="Lato" panose="020F0502020204030203" pitchFamily="34" charset="0"/>
              </a:rPr>
              <a:t> </a:t>
            </a:r>
          </a:p>
        </p:txBody>
      </p:sp>
      <p:pic>
        <p:nvPicPr>
          <p:cNvPr id="3" name="Picture 2">
            <a:extLst>
              <a:ext uri="{FF2B5EF4-FFF2-40B4-BE49-F238E27FC236}">
                <a16:creationId xmlns:a16="http://schemas.microsoft.com/office/drawing/2014/main" id="{76D51352-809C-86A5-F70A-752DA19EF8D5}"/>
              </a:ext>
            </a:extLst>
          </p:cNvPr>
          <p:cNvPicPr>
            <a:picLocks noChangeAspect="1"/>
          </p:cNvPicPr>
          <p:nvPr/>
        </p:nvPicPr>
        <p:blipFill>
          <a:blip r:embed="rId5"/>
          <a:stretch>
            <a:fillRect/>
          </a:stretch>
        </p:blipFill>
        <p:spPr>
          <a:xfrm>
            <a:off x="5471940" y="1548245"/>
            <a:ext cx="6203792" cy="3761509"/>
          </a:xfrm>
          <a:prstGeom prst="rect">
            <a:avLst/>
          </a:prstGeom>
        </p:spPr>
      </p:pic>
    </p:spTree>
    <p:extLst>
      <p:ext uri="{BB962C8B-B14F-4D97-AF65-F5344CB8AC3E}">
        <p14:creationId xmlns:p14="http://schemas.microsoft.com/office/powerpoint/2010/main" val="35680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9789" y="457199"/>
            <a:ext cx="3932237" cy="5403851"/>
          </a:xfrm>
          <a:solidFill>
            <a:schemeClr val="tx1">
              <a:lumMod val="75000"/>
              <a:lumOff val="25000"/>
            </a:schemeClr>
          </a:solidFill>
        </p:spPr>
        <p:txBody>
          <a:bodyPr anchor="ctr">
            <a:norm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87313" algn="ctr"/>
            <a:r>
              <a:rPr lang="en-US" sz="4400" b="1" dirty="0">
                <a:solidFill>
                  <a:schemeClr val="bg1"/>
                </a:solidFill>
                <a:latin typeface="Lato"/>
                <a:ea typeface="Lato"/>
                <a:cs typeface="Calibri Light"/>
              </a:rPr>
              <a:t>Marketing and Enrollment Resources</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99515" y="5704785"/>
            <a:ext cx="996561" cy="996561"/>
          </a:xfrm>
          <a:prstGeom prst="rect">
            <a:avLst/>
          </a:prstGeom>
        </p:spPr>
      </p:pic>
      <p:sp>
        <p:nvSpPr>
          <p:cNvPr id="4" name="Content Placeholder 3">
            <a:extLst>
              <a:ext uri="{FF2B5EF4-FFF2-40B4-BE49-F238E27FC236}">
                <a16:creationId xmlns:a16="http://schemas.microsoft.com/office/drawing/2014/main" id="{61BC2995-073C-8FB8-37C2-B08D4BE36F52}"/>
              </a:ext>
            </a:extLst>
          </p:cNvPr>
          <p:cNvSpPr>
            <a:spLocks noGrp="1"/>
          </p:cNvSpPr>
          <p:nvPr>
            <p:ph idx="1"/>
          </p:nvPr>
        </p:nvSpPr>
        <p:spPr>
          <a:xfrm>
            <a:off x="5183188" y="457200"/>
            <a:ext cx="6172200" cy="5403852"/>
          </a:xfrm>
        </p:spPr>
        <p:txBody>
          <a:bodyPr>
            <a:normAutofit/>
          </a:bodyPr>
          <a:lstStyle/>
          <a:p>
            <a:r>
              <a:rPr lang="en-US" dirty="0">
                <a:latin typeface="Lato" panose="020F0502020204030203" pitchFamily="34" charset="0"/>
              </a:rPr>
              <a:t>Social School 4 EDU: </a:t>
            </a:r>
            <a:r>
              <a:rPr lang="en-US" sz="2400" dirty="0">
                <a:latin typeface="Lato" panose="020F0502020204030203" pitchFamily="34" charset="0"/>
                <a:hlinkClick r:id="rId4"/>
              </a:rPr>
              <a:t>https://socialschool4edu.com/resources/</a:t>
            </a:r>
            <a:r>
              <a:rPr lang="en-US" sz="2400" dirty="0">
                <a:latin typeface="Lato" panose="020F0502020204030203" pitchFamily="34" charset="0"/>
              </a:rPr>
              <a:t> </a:t>
            </a:r>
            <a:endParaRPr lang="en-US" dirty="0">
              <a:latin typeface="Lato" panose="020F0502020204030203" pitchFamily="34" charset="0"/>
            </a:endParaRPr>
          </a:p>
        </p:txBody>
      </p:sp>
      <p:pic>
        <p:nvPicPr>
          <p:cNvPr id="7" name="Picture 6">
            <a:extLst>
              <a:ext uri="{FF2B5EF4-FFF2-40B4-BE49-F238E27FC236}">
                <a16:creationId xmlns:a16="http://schemas.microsoft.com/office/drawing/2014/main" id="{03DCE8A8-9D18-4C61-FEBB-08E4B8E11AAB}"/>
              </a:ext>
            </a:extLst>
          </p:cNvPr>
          <p:cNvPicPr>
            <a:picLocks noChangeAspect="1"/>
          </p:cNvPicPr>
          <p:nvPr/>
        </p:nvPicPr>
        <p:blipFill>
          <a:blip r:embed="rId5"/>
          <a:stretch>
            <a:fillRect/>
          </a:stretch>
        </p:blipFill>
        <p:spPr>
          <a:xfrm>
            <a:off x="5600347" y="1332625"/>
            <a:ext cx="5751864" cy="3956457"/>
          </a:xfrm>
          <a:prstGeom prst="rect">
            <a:avLst/>
          </a:prstGeom>
        </p:spPr>
      </p:pic>
    </p:spTree>
    <p:extLst>
      <p:ext uri="{BB962C8B-B14F-4D97-AF65-F5344CB8AC3E}">
        <p14:creationId xmlns:p14="http://schemas.microsoft.com/office/powerpoint/2010/main" val="1290244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FD16D6-AAF1-44A1-95D3-118E5E5B827A}"/>
              </a:ext>
            </a:extLst>
          </p:cNvPr>
          <p:cNvSpPr>
            <a:spLocks noGrp="1"/>
          </p:cNvSpPr>
          <p:nvPr>
            <p:ph type="ctrTitle"/>
          </p:nvPr>
        </p:nvSpPr>
        <p:spPr>
          <a:xfrm>
            <a:off x="7818120" y="1058092"/>
            <a:ext cx="3616232" cy="4008463"/>
          </a:xfrm>
        </p:spPr>
        <p:txBody>
          <a:bodyPr anchor="b">
            <a:normAutofit/>
          </a:bodyPr>
          <a:lstStyle/>
          <a:p>
            <a:r>
              <a:rPr lang="en-US" sz="2800" dirty="0">
                <a:latin typeface="Lato" panose="020F0502020204030203" pitchFamily="34" charset="0"/>
              </a:rPr>
              <a:t>Enrollment Management Team Training</a:t>
            </a:r>
            <a:br>
              <a:rPr lang="en-US" sz="2800" dirty="0">
                <a:latin typeface="Lato" panose="020F0502020204030203" pitchFamily="34" charset="0"/>
              </a:rPr>
            </a:br>
            <a:br>
              <a:rPr lang="en-US" sz="2800" dirty="0">
                <a:latin typeface="Lato" panose="020F0502020204030203" pitchFamily="34" charset="0"/>
              </a:rPr>
            </a:br>
            <a:r>
              <a:rPr lang="en-US" sz="2800" dirty="0">
                <a:latin typeface="Lato" panose="020F0502020204030203" pitchFamily="34" charset="0"/>
              </a:rPr>
              <a:t>Session 1: Overview of EMTs, Preparing for Fall Enrollment and Admissions</a:t>
            </a:r>
            <a:br>
              <a:rPr lang="en-US" sz="2800" dirty="0">
                <a:latin typeface="Lato" panose="020F0502020204030203" pitchFamily="34" charset="0"/>
              </a:rPr>
            </a:br>
            <a:br>
              <a:rPr lang="en-US" sz="2800" dirty="0">
                <a:latin typeface="Lato" panose="020F0502020204030203" pitchFamily="34" charset="0"/>
              </a:rPr>
            </a:br>
            <a:r>
              <a:rPr lang="en-US" sz="2800" dirty="0">
                <a:latin typeface="Lato" panose="020F0502020204030203" pitchFamily="34" charset="0"/>
              </a:rPr>
              <a:t>2024-25</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sign&#10;&#10;Description automatically generated">
            <a:extLst>
              <a:ext uri="{FF2B5EF4-FFF2-40B4-BE49-F238E27FC236}">
                <a16:creationId xmlns:a16="http://schemas.microsoft.com/office/drawing/2014/main" id="{A9CB2A4C-6F7B-4C9F-8222-4A9DBB7456BD}"/>
              </a:ext>
            </a:extLst>
          </p:cNvPr>
          <p:cNvPicPr>
            <a:picLocks noChangeAspect="1"/>
          </p:cNvPicPr>
          <p:nvPr/>
        </p:nvPicPr>
        <p:blipFill rotWithShape="1">
          <a:blip r:embed="rId3">
            <a:extLst>
              <a:ext uri="{28A0092B-C50C-407E-A947-70E740481C1C}">
                <a14:useLocalDpi xmlns:a14="http://schemas.microsoft.com/office/drawing/2010/main" val="0"/>
              </a:ext>
            </a:extLst>
          </a:blip>
          <a:srcRect t="12435" r="-1" b="1828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2940805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62D61-237C-4B7A-8196-3463C47AD29B}"/>
              </a:ext>
            </a:extLst>
          </p:cNvPr>
          <p:cNvSpPr>
            <a:spLocks noGrp="1"/>
          </p:cNvSpPr>
          <p:nvPr>
            <p:ph type="title"/>
          </p:nvPr>
        </p:nvSpPr>
        <p:spPr>
          <a:xfrm>
            <a:off x="640080" y="325370"/>
            <a:ext cx="4368602" cy="943594"/>
          </a:xfrm>
        </p:spPr>
        <p:txBody>
          <a:bodyPr anchor="b">
            <a:normAutofit/>
          </a:bodyPr>
          <a:lstStyle/>
          <a:p>
            <a:r>
              <a:rPr lang="en-US" sz="5400" dirty="0">
                <a:latin typeface="Garamond"/>
              </a:rPr>
              <a:t>Prayer </a:t>
            </a:r>
          </a:p>
        </p:txBody>
      </p:sp>
      <p:sp>
        <p:nvSpPr>
          <p:cNvPr id="5" name="Content Placeholder 4">
            <a:extLst>
              <a:ext uri="{FF2B5EF4-FFF2-40B4-BE49-F238E27FC236}">
                <a16:creationId xmlns:a16="http://schemas.microsoft.com/office/drawing/2014/main" id="{E96167D3-01CC-4E7F-1F6E-CD182C0959E2}"/>
              </a:ext>
            </a:extLst>
          </p:cNvPr>
          <p:cNvSpPr>
            <a:spLocks noGrp="1"/>
          </p:cNvSpPr>
          <p:nvPr>
            <p:ph idx="1"/>
          </p:nvPr>
        </p:nvSpPr>
        <p:spPr>
          <a:xfrm>
            <a:off x="640080" y="1446245"/>
            <a:ext cx="4243589" cy="5187820"/>
          </a:xfrm>
        </p:spPr>
        <p:txBody>
          <a:bodyPr>
            <a:normAutofit/>
          </a:bodyPr>
          <a:lstStyle/>
          <a:p>
            <a:pPr marL="0" indent="0">
              <a:buNone/>
            </a:pPr>
            <a:r>
              <a:rPr lang="en-US" sz="1800" i="0" dirty="0">
                <a:solidFill>
                  <a:srgbClr val="323537"/>
                </a:solidFill>
                <a:effectLst/>
                <a:latin typeface="Lato" panose="020F0502020204030203" pitchFamily="34" charset="0"/>
                <a:ea typeface="Lato" panose="020F0502020204030203" pitchFamily="34" charset="0"/>
                <a:cs typeface="Lato" panose="020F0502020204030203" pitchFamily="34" charset="0"/>
              </a:rPr>
              <a:t>Loving God, </a:t>
            </a:r>
          </a:p>
          <a:p>
            <a:pPr marL="0" indent="0">
              <a:buNone/>
            </a:pPr>
            <a:r>
              <a:rPr lang="en-US" sz="1800" i="0" dirty="0">
                <a:solidFill>
                  <a:srgbClr val="323537"/>
                </a:solidFill>
                <a:effectLst/>
                <a:latin typeface="Lato" panose="020F0502020204030203" pitchFamily="34" charset="0"/>
                <a:ea typeface="Lato" panose="020F0502020204030203" pitchFamily="34" charset="0"/>
                <a:cs typeface="Lato" panose="020F0502020204030203" pitchFamily="34" charset="0"/>
              </a:rPr>
              <a:t>You are present to us whenever we gather as a faith community. </a:t>
            </a:r>
          </a:p>
          <a:p>
            <a:pPr marL="0" indent="0">
              <a:buNone/>
            </a:pPr>
            <a:r>
              <a:rPr lang="en-US" sz="1800" i="0" dirty="0">
                <a:solidFill>
                  <a:srgbClr val="323537"/>
                </a:solidFill>
                <a:effectLst/>
                <a:latin typeface="Lato" panose="020F0502020204030203" pitchFamily="34" charset="0"/>
                <a:ea typeface="Lato" panose="020F0502020204030203" pitchFamily="34" charset="0"/>
                <a:cs typeface="Lato" panose="020F0502020204030203" pitchFamily="34" charset="0"/>
              </a:rPr>
              <a:t>We pray that our schools will be places where everyone feels accepted, safe, and beloved. </a:t>
            </a:r>
          </a:p>
          <a:p>
            <a:pPr marL="0" indent="0">
              <a:buNone/>
            </a:pPr>
            <a:r>
              <a:rPr lang="en-US" sz="1800" i="0" dirty="0">
                <a:solidFill>
                  <a:srgbClr val="323537"/>
                </a:solidFill>
                <a:effectLst/>
                <a:latin typeface="Lato" panose="020F0502020204030203" pitchFamily="34" charset="0"/>
                <a:ea typeface="Lato" panose="020F0502020204030203" pitchFamily="34" charset="0"/>
                <a:cs typeface="Lato" panose="020F0502020204030203" pitchFamily="34" charset="0"/>
              </a:rPr>
              <a:t>Help our schools and our local communities be places of faith so that we can help others believe in You. </a:t>
            </a:r>
          </a:p>
          <a:p>
            <a:pPr marL="0" indent="0">
              <a:buNone/>
            </a:pPr>
            <a:r>
              <a:rPr lang="en-US" sz="1800" i="0" dirty="0">
                <a:solidFill>
                  <a:srgbClr val="323537"/>
                </a:solidFill>
                <a:effectLst/>
                <a:latin typeface="Lato" panose="020F0502020204030203" pitchFamily="34" charset="0"/>
                <a:ea typeface="Lato" panose="020F0502020204030203" pitchFamily="34" charset="0"/>
                <a:cs typeface="Lato" panose="020F0502020204030203" pitchFamily="34" charset="0"/>
              </a:rPr>
              <a:t>Fill us with Your Spirit so that we may reflect Your light and love to each other and the whole world as one Body of Christ. </a:t>
            </a:r>
          </a:p>
          <a:p>
            <a:pPr marL="0" indent="0">
              <a:buNone/>
            </a:pPr>
            <a:r>
              <a:rPr lang="en-US" sz="1800" i="0" dirty="0">
                <a:solidFill>
                  <a:srgbClr val="323537"/>
                </a:solidFill>
                <a:effectLst/>
                <a:latin typeface="Lato" panose="020F0502020204030203" pitchFamily="34" charset="0"/>
                <a:ea typeface="Lato" panose="020F0502020204030203" pitchFamily="34" charset="0"/>
                <a:cs typeface="Lato" panose="020F0502020204030203" pitchFamily="34" charset="0"/>
              </a:rPr>
              <a:t>Amen.</a:t>
            </a:r>
            <a:endParaRPr lang="en-US" i="0" dirty="0">
              <a:effectLst/>
              <a:latin typeface="Lato" panose="020F0502020204030203" pitchFamily="34" charset="0"/>
              <a:ea typeface="Lato" panose="020F0502020204030203" pitchFamily="34" charset="0"/>
              <a:cs typeface="Lato" panose="020F0502020204030203" pitchFamily="34" charset="0"/>
            </a:endParaRPr>
          </a:p>
        </p:txBody>
      </p:sp>
      <p:pic>
        <p:nvPicPr>
          <p:cNvPr id="7" name="Picture 6" descr="A painting of a person surrounded by people&#10;&#10;Description automatically generated">
            <a:extLst>
              <a:ext uri="{FF2B5EF4-FFF2-40B4-BE49-F238E27FC236}">
                <a16:creationId xmlns:a16="http://schemas.microsoft.com/office/drawing/2014/main" id="{F0B7A9CB-6B20-880C-C2E2-592A18C1D32F}"/>
              </a:ext>
            </a:extLst>
          </p:cNvPr>
          <p:cNvPicPr>
            <a:picLocks noChangeAspect="1"/>
          </p:cNvPicPr>
          <p:nvPr/>
        </p:nvPicPr>
        <p:blipFill rotWithShape="1">
          <a:blip r:embed="rId3">
            <a:extLst>
              <a:ext uri="{28A0092B-C50C-407E-A947-70E740481C1C}">
                <a14:useLocalDpi xmlns:a14="http://schemas.microsoft.com/office/drawing/2010/main" val="0"/>
              </a:ext>
            </a:extLst>
          </a:blip>
          <a:srcRect t="6069" r="1" b="236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14902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b="1" dirty="0">
                <a:solidFill>
                  <a:schemeClr val="bg1"/>
                </a:solidFill>
                <a:latin typeface="Garamond"/>
              </a:rPr>
              <a:t>Our Learning Goal…</a:t>
            </a:r>
            <a:br>
              <a:rPr lang="en-US" b="1" dirty="0">
                <a:latin typeface="Garamond"/>
              </a:rPr>
            </a:br>
            <a:r>
              <a:rPr lang="en-US" b="1" dirty="0">
                <a:solidFill>
                  <a:schemeClr val="bg1"/>
                </a:solidFill>
                <a:latin typeface="Garamond"/>
              </a:rPr>
              <a:t>Enrollment Management Teams</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548639" y="2516777"/>
            <a:ext cx="11100816" cy="4139030"/>
          </a:xfrm>
        </p:spPr>
        <p:txBody>
          <a:bodyPr anchor="ctr">
            <a:normAutofit/>
          </a:bodyPr>
          <a:lstStyle/>
          <a:p>
            <a:pPr marL="0" marR="0" indent="0" algn="ctr">
              <a:lnSpc>
                <a:spcPct val="107000"/>
              </a:lnSpc>
              <a:spcBef>
                <a:spcPts val="0"/>
              </a:spcBef>
              <a:spcAft>
                <a:spcPts val="800"/>
              </a:spcAft>
              <a:buNone/>
            </a:pPr>
            <a:r>
              <a:rPr lang="en-US" sz="3500" b="1" cap="small" spc="40" dirty="0">
                <a:effectLst/>
                <a:latin typeface="Lato"/>
                <a:ea typeface="Calibri" panose="020F0502020204030204" pitchFamily="34" charset="0"/>
                <a:cs typeface="Times New Roman"/>
              </a:rPr>
              <a:t>Enrollment Management </a:t>
            </a:r>
            <a:r>
              <a:rPr lang="en-US" sz="3500" b="1" cap="small" spc="40" dirty="0">
                <a:latin typeface="Lato"/>
                <a:ea typeface="Calibri" panose="020F0502020204030204" pitchFamily="34" charset="0"/>
                <a:cs typeface="Times New Roman"/>
              </a:rPr>
              <a:t>Team</a:t>
            </a:r>
            <a:endParaRPr lang="en-US" sz="3500" b="1" cap="small" spc="40" dirty="0">
              <a:effectLst/>
              <a:latin typeface="Lato"/>
              <a:ea typeface="Calibri" panose="020F0502020204030204" pitchFamily="34" charset="0"/>
              <a:cs typeface="Times New Roman"/>
            </a:endParaRPr>
          </a:p>
          <a:p>
            <a:pPr marL="0" marR="0" indent="0" algn="ctr">
              <a:lnSpc>
                <a:spcPct val="107000"/>
              </a:lnSpc>
              <a:spcBef>
                <a:spcPts val="0"/>
              </a:spcBef>
              <a:spcAft>
                <a:spcPts val="800"/>
              </a:spcAft>
              <a:buNone/>
            </a:pPr>
            <a:r>
              <a:rPr lang="en-US" sz="3500" b="1" cap="small" spc="40" dirty="0">
                <a:latin typeface="Lato"/>
                <a:ea typeface="Calibri" panose="020F0502020204030204" pitchFamily="34" charset="0"/>
                <a:cs typeface="Times New Roman"/>
              </a:rPr>
              <a:t>Members will be able to…</a:t>
            </a:r>
            <a:endParaRPr lang="en-US" sz="3500" b="1" cap="small" spc="40" dirty="0">
              <a:latin typeface="Lato"/>
              <a:ea typeface="Calibri" panose="020F0502020204030204" pitchFamily="34" charset="0"/>
              <a:cs typeface="Times New Roman" panose="02020603050405020304" pitchFamily="18" charset="0"/>
            </a:endParaRPr>
          </a:p>
          <a:p>
            <a:pPr algn="ctr">
              <a:lnSpc>
                <a:spcPct val="107000"/>
              </a:lnSpc>
              <a:spcBef>
                <a:spcPts val="0"/>
              </a:spcBef>
              <a:spcAft>
                <a:spcPts val="800"/>
              </a:spcAft>
            </a:pPr>
            <a:r>
              <a:rPr lang="en-US" sz="2400" b="1" cap="small" spc="40" dirty="0">
                <a:effectLst/>
                <a:latin typeface="Lato"/>
                <a:ea typeface="Calibri" panose="020F0502020204030204" pitchFamily="34" charset="0"/>
                <a:cs typeface="Times New Roman"/>
              </a:rPr>
              <a:t>Celebrate current strengths and powerful practices in enrollment</a:t>
            </a:r>
            <a:r>
              <a:rPr lang="en-US" sz="2400" b="1" cap="small" spc="40" dirty="0">
                <a:latin typeface="Lato"/>
                <a:ea typeface="Calibri" panose="020F0502020204030204" pitchFamily="34" charset="0"/>
                <a:cs typeface="Times New Roman"/>
              </a:rPr>
              <a:t> </a:t>
            </a:r>
            <a:endParaRPr lang="en-US" sz="2400" b="1" cap="small" spc="40" dirty="0">
              <a:effectLst/>
              <a:latin typeface="Lato"/>
              <a:ea typeface="Calibri" panose="020F0502020204030204" pitchFamily="34" charset="0"/>
              <a:cs typeface="Times New Roman" panose="02020603050405020304" pitchFamily="18" charset="0"/>
            </a:endParaRPr>
          </a:p>
          <a:p>
            <a:pPr algn="ctr">
              <a:lnSpc>
                <a:spcPct val="107000"/>
              </a:lnSpc>
              <a:spcBef>
                <a:spcPts val="0"/>
              </a:spcBef>
              <a:spcAft>
                <a:spcPts val="800"/>
              </a:spcAft>
            </a:pPr>
            <a:r>
              <a:rPr lang="en-US" sz="2400" b="1" cap="small" spc="40" dirty="0">
                <a:effectLst/>
                <a:latin typeface="Lato"/>
                <a:ea typeface="Calibri" panose="020F0502020204030204" pitchFamily="34" charset="0"/>
                <a:cs typeface="Times New Roman"/>
              </a:rPr>
              <a:t>Identify opportunities for growth</a:t>
            </a:r>
          </a:p>
          <a:p>
            <a:pPr algn="ctr">
              <a:lnSpc>
                <a:spcPct val="107000"/>
              </a:lnSpc>
              <a:spcBef>
                <a:spcPts val="0"/>
              </a:spcBef>
              <a:spcAft>
                <a:spcPts val="800"/>
              </a:spcAft>
            </a:pPr>
            <a:r>
              <a:rPr lang="en-US" sz="2400" b="1" cap="small" spc="40" dirty="0">
                <a:latin typeface="Lato"/>
                <a:ea typeface="Calibri" panose="020F0502020204030204" pitchFamily="34" charset="0"/>
                <a:cs typeface="Times New Roman"/>
              </a:rPr>
              <a:t>Implement immediate steps to recruit and retain students and families</a:t>
            </a:r>
            <a:endParaRPr lang="en-US" sz="1600" b="1" cap="small" spc="40" dirty="0">
              <a:latin typeface="Lato"/>
              <a:ea typeface="Calibri" panose="020F0502020204030204" pitchFamily="34" charset="0"/>
              <a:cs typeface="Times New Roman"/>
            </a:endParaRPr>
          </a:p>
          <a:p>
            <a:pPr marL="0" indent="0" algn="ctr">
              <a:lnSpc>
                <a:spcPct val="107000"/>
              </a:lnSpc>
              <a:spcBef>
                <a:spcPts val="0"/>
              </a:spcBef>
              <a:spcAft>
                <a:spcPts val="800"/>
              </a:spcAft>
              <a:buNone/>
            </a:pPr>
            <a:endParaRPr lang="en-US" sz="2400" b="1" cap="small" spc="40" dirty="0">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spTree>
    <p:extLst>
      <p:ext uri="{BB962C8B-B14F-4D97-AF65-F5344CB8AC3E}">
        <p14:creationId xmlns:p14="http://schemas.microsoft.com/office/powerpoint/2010/main" val="2862560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b="1" dirty="0">
                <a:solidFill>
                  <a:schemeClr val="bg1"/>
                </a:solidFill>
                <a:latin typeface="Garamond"/>
              </a:rPr>
              <a:t>OPERATIONAL VITALITY</a:t>
            </a:r>
            <a:br>
              <a:rPr lang="en-US" b="1" dirty="0">
                <a:latin typeface="Garamond"/>
              </a:rPr>
            </a:br>
            <a:r>
              <a:rPr lang="en-US" b="1" dirty="0">
                <a:solidFill>
                  <a:schemeClr val="bg1"/>
                </a:solidFill>
                <a:latin typeface="Garamond"/>
              </a:rPr>
              <a:t>Enrollment Management Teams</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5" y="2516777"/>
            <a:ext cx="6320588" cy="3660185"/>
          </a:xfrm>
        </p:spPr>
        <p:txBody>
          <a:bodyPr anchor="ctr">
            <a:normAutofit fontScale="70000" lnSpcReduction="20000"/>
          </a:bodyPr>
          <a:lstStyle/>
          <a:p>
            <a:pPr marL="0" marR="0" indent="0" algn="ctr">
              <a:lnSpc>
                <a:spcPct val="107000"/>
              </a:lnSpc>
              <a:spcBef>
                <a:spcPts val="0"/>
              </a:spcBef>
              <a:spcAft>
                <a:spcPts val="800"/>
              </a:spcAft>
              <a:buNone/>
            </a:pPr>
            <a:r>
              <a:rPr lang="en-US" sz="3600" b="1" dirty="0">
                <a:effectLst/>
                <a:ea typeface="Calibri" panose="020F0502020204030204" pitchFamily="34" charset="0"/>
                <a:cs typeface="Calibri" panose="020F0502020204030204" pitchFamily="34" charset="0"/>
              </a:rPr>
              <a:t>One day we will:</a:t>
            </a:r>
            <a:endParaRPr lang="en-US" sz="3600" dirty="0">
              <a:effectLst/>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800"/>
              </a:spcAft>
              <a:buNone/>
            </a:pPr>
            <a:r>
              <a:rPr lang="en-US" sz="3600" dirty="0">
                <a:effectLst/>
                <a:ea typeface="Cambria" panose="02040503050406030204" pitchFamily="18" charset="0"/>
                <a:cs typeface="Calibri" panose="020F0502020204030204" pitchFamily="34" charset="0"/>
              </a:rPr>
              <a:t>Be accessible to and inclusive of any student regardless of socio-economic status, race, cultural background, religious affiliation or learning exceptionality.  </a:t>
            </a:r>
          </a:p>
          <a:p>
            <a:pPr marL="0" marR="0" indent="0" algn="ctr">
              <a:lnSpc>
                <a:spcPct val="107000"/>
              </a:lnSpc>
              <a:spcBef>
                <a:spcPts val="0"/>
              </a:spcBef>
              <a:spcAft>
                <a:spcPts val="800"/>
              </a:spcAft>
              <a:buNone/>
            </a:pPr>
            <a:endParaRPr lang="en-US" sz="3600" dirty="0">
              <a:ea typeface="Cambria" panose="02040503050406030204" pitchFamily="18" charset="0"/>
              <a:cs typeface="Calibri" panose="020F0502020204030204" pitchFamily="34" charset="0"/>
            </a:endParaRPr>
          </a:p>
          <a:p>
            <a:pPr marL="0" marR="0" indent="0" algn="ctr">
              <a:lnSpc>
                <a:spcPct val="107000"/>
              </a:lnSpc>
              <a:spcBef>
                <a:spcPts val="0"/>
              </a:spcBef>
              <a:spcAft>
                <a:spcPts val="800"/>
              </a:spcAft>
              <a:buNone/>
            </a:pPr>
            <a:r>
              <a:rPr lang="en-US" sz="3600" dirty="0">
                <a:effectLst/>
                <a:ea typeface="Cambria" panose="02040503050406030204" pitchFamily="18" charset="0"/>
                <a:cs typeface="Calibri" panose="020F0502020204030204" pitchFamily="34" charset="0"/>
              </a:rPr>
              <a:t>We will retain and attract students so that every seat in every classroom in every school will be filled.</a:t>
            </a:r>
            <a:endParaRPr lang="en-US" sz="3600" dirty="0">
              <a:effectLst/>
              <a:ea typeface="Calibri" panose="020F0502020204030204" pitchFamily="34" charset="0"/>
              <a:cs typeface="Times New Roman" panose="02020603050405020304" pitchFamily="18" charset="0"/>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3" name="Picture 2" descr="A person teaching children in a classroom&#10;&#10;Description automatically generated with medium confidence">
            <a:extLst>
              <a:ext uri="{FF2B5EF4-FFF2-40B4-BE49-F238E27FC236}">
                <a16:creationId xmlns:a16="http://schemas.microsoft.com/office/drawing/2014/main" id="{A5DCD365-E7B0-A0C8-552C-F376820D4F6C}"/>
              </a:ext>
            </a:extLst>
          </p:cNvPr>
          <p:cNvPicPr>
            <a:picLocks noChangeAspect="1"/>
          </p:cNvPicPr>
          <p:nvPr/>
        </p:nvPicPr>
        <p:blipFill rotWithShape="1">
          <a:blip r:embed="rId3">
            <a:extLst>
              <a:ext uri="{28A0092B-C50C-407E-A947-70E740481C1C}">
                <a14:useLocalDpi xmlns:a14="http://schemas.microsoft.com/office/drawing/2010/main" val="0"/>
              </a:ext>
            </a:extLst>
          </a:blip>
          <a:srcRect r="17645"/>
          <a:stretch/>
        </p:blipFill>
        <p:spPr>
          <a:xfrm>
            <a:off x="6469681" y="2173082"/>
            <a:ext cx="5722320" cy="4638407"/>
          </a:xfrm>
          <a:prstGeom prst="rect">
            <a:avLst/>
          </a:prstGeom>
          <a:effectLst>
            <a:softEdge rad="635000"/>
          </a:effectLst>
        </p:spPr>
      </p:pic>
    </p:spTree>
    <p:extLst>
      <p:ext uri="{BB962C8B-B14F-4D97-AF65-F5344CB8AC3E}">
        <p14:creationId xmlns:p14="http://schemas.microsoft.com/office/powerpoint/2010/main" val="3690348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OPERATIONAL VITALITY</a:t>
            </a:r>
            <a:br>
              <a:rPr lang="en-US" sz="3600" b="1">
                <a:latin typeface="Garamond"/>
              </a:rPr>
            </a:br>
            <a:r>
              <a:rPr lang="en-US" sz="3600" b="1" dirty="0">
                <a:solidFill>
                  <a:schemeClr val="bg1"/>
                </a:solidFill>
                <a:latin typeface="Garamond"/>
              </a:rPr>
              <a:t>Enrollment Management Meetings and Topics</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5" y="2516777"/>
            <a:ext cx="11036980" cy="3660185"/>
          </a:xfrm>
        </p:spPr>
        <p:txBody>
          <a:bodyPr anchor="ctr">
            <a:normAutofit/>
          </a:bodyPr>
          <a:lstStyle/>
          <a:p>
            <a:pPr marL="0" marR="0">
              <a:lnSpc>
                <a:spcPct val="107000"/>
              </a:lnSpc>
              <a:spcBef>
                <a:spcPts val="0"/>
              </a:spcBef>
              <a:spcAft>
                <a:spcPts val="800"/>
              </a:spcAft>
            </a:pPr>
            <a:r>
              <a:rPr lang="en-US" dirty="0">
                <a:effectLst/>
                <a:latin typeface="Lato"/>
                <a:ea typeface="Calibri" panose="020F0502020204030204" pitchFamily="34" charset="0"/>
                <a:cs typeface="Times New Roman"/>
              </a:rPr>
              <a:t>Wed. Nov. 6 10-11am Planning for Catholic Schools Week / Retaining Current Families</a:t>
            </a:r>
          </a:p>
          <a:p>
            <a:pPr marL="0" marR="0">
              <a:lnSpc>
                <a:spcPct val="107000"/>
              </a:lnSpc>
              <a:spcBef>
                <a:spcPts val="0"/>
              </a:spcBef>
              <a:spcAft>
                <a:spcPts val="800"/>
              </a:spcAft>
            </a:pPr>
            <a:r>
              <a:rPr lang="en-US" dirty="0">
                <a:effectLst/>
                <a:latin typeface="Lato"/>
                <a:ea typeface="Calibri" panose="020F0502020204030204" pitchFamily="34" charset="0"/>
                <a:cs typeface="Times New Roman"/>
              </a:rPr>
              <a:t>Wed. Jan. 15 10-11am Why Choose Catholic Schools? Hospitality and Welcoming</a:t>
            </a:r>
          </a:p>
          <a:p>
            <a:pPr marL="0" marR="0">
              <a:lnSpc>
                <a:spcPct val="107000"/>
              </a:lnSpc>
              <a:spcBef>
                <a:spcPts val="0"/>
              </a:spcBef>
              <a:spcAft>
                <a:spcPts val="800"/>
              </a:spcAft>
            </a:pPr>
            <a:r>
              <a:rPr lang="en-US" dirty="0">
                <a:effectLst/>
                <a:latin typeface="Lato"/>
                <a:ea typeface="Calibri" panose="020F0502020204030204" pitchFamily="34" charset="0"/>
                <a:cs typeface="Times New Roman"/>
              </a:rPr>
              <a:t>Wed. March 19 10-11am Why Choose Catholic Schools? Academic Excellence</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spTree>
    <p:extLst>
      <p:ext uri="{BB962C8B-B14F-4D97-AF65-F5344CB8AC3E}">
        <p14:creationId xmlns:p14="http://schemas.microsoft.com/office/powerpoint/2010/main" val="1375252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9F6951-1E33-A8E9-563F-500183EAC998}"/>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fontScale="90000"/>
          </a:bodyPr>
          <a:lstStyle/>
          <a:p>
            <a:r>
              <a:rPr lang="en-US" b="1" dirty="0">
                <a:solidFill>
                  <a:schemeClr val="bg1"/>
                </a:solidFill>
                <a:latin typeface="Garamond"/>
              </a:rPr>
              <a:t>OPERATIONAL VITALITY</a:t>
            </a:r>
            <a:br>
              <a:rPr lang="en-US" b="1">
                <a:latin typeface="Garamond"/>
              </a:rPr>
            </a:br>
            <a:r>
              <a:rPr lang="en-US" b="1" dirty="0">
                <a:solidFill>
                  <a:schemeClr val="bg1"/>
                </a:solidFill>
                <a:latin typeface="Garamond"/>
              </a:rPr>
              <a:t>Enrollment Management Training - Questions</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5" y="2516777"/>
            <a:ext cx="11036980" cy="3660185"/>
          </a:xfrm>
        </p:spPr>
        <p:txBody>
          <a:bodyPr anchor="ctr">
            <a:normAutofit fontScale="92500" lnSpcReduction="20000"/>
          </a:bodyPr>
          <a:lstStyle/>
          <a:p>
            <a:pPr marL="0" marR="0" indent="0" algn="ctr">
              <a:lnSpc>
                <a:spcPct val="107000"/>
              </a:lnSpc>
              <a:spcBef>
                <a:spcPts val="0"/>
              </a:spcBef>
              <a:spcAft>
                <a:spcPts val="800"/>
              </a:spcAft>
              <a:buNone/>
            </a:pPr>
            <a:r>
              <a:rPr lang="en-US" sz="3600" b="1" dirty="0">
                <a:effectLst/>
                <a:latin typeface="Lato"/>
                <a:ea typeface="Calibri" panose="020F0502020204030204" pitchFamily="34" charset="0"/>
                <a:cs typeface="Calibri"/>
              </a:rPr>
              <a:t>One day we will:</a:t>
            </a:r>
            <a:endParaRPr lang="en-US" sz="3600">
              <a:effectLst/>
              <a:latin typeface="Lato"/>
              <a:ea typeface="Calibri" panose="020F0502020204030204" pitchFamily="34" charset="0"/>
              <a:cs typeface="Calibri"/>
            </a:endParaRPr>
          </a:p>
          <a:p>
            <a:pPr marL="0" indent="0" algn="ctr">
              <a:lnSpc>
                <a:spcPct val="107000"/>
              </a:lnSpc>
              <a:spcBef>
                <a:spcPts val="0"/>
              </a:spcBef>
              <a:spcAft>
                <a:spcPts val="800"/>
              </a:spcAft>
              <a:buNone/>
            </a:pPr>
            <a:r>
              <a:rPr lang="en-US" sz="3600" dirty="0">
                <a:effectLst/>
                <a:latin typeface="Lato"/>
                <a:ea typeface="Cambria"/>
                <a:cs typeface="Calibri"/>
              </a:rPr>
              <a:t>Be accessible to and inclusive of any student regardless of socio-economic status, race, cultural background, religious affiliation or learning exceptionality.</a:t>
            </a:r>
            <a:r>
              <a:rPr lang="en-US" sz="3600" dirty="0">
                <a:latin typeface="Lato"/>
                <a:ea typeface="Cambria"/>
                <a:cs typeface="Calibri"/>
              </a:rPr>
              <a:t>  </a:t>
            </a:r>
            <a:endParaRPr lang="en-US" sz="3600">
              <a:effectLst/>
              <a:latin typeface="Lato"/>
              <a:ea typeface="Cambria" panose="02040503050406030204" pitchFamily="18" charset="0"/>
              <a:cs typeface="Calibri" panose="020F0502020204030204" pitchFamily="34" charset="0"/>
            </a:endParaRPr>
          </a:p>
          <a:p>
            <a:pPr marL="0" marR="0" indent="0" algn="ctr">
              <a:lnSpc>
                <a:spcPct val="107000"/>
              </a:lnSpc>
              <a:spcBef>
                <a:spcPts val="0"/>
              </a:spcBef>
              <a:spcAft>
                <a:spcPts val="800"/>
              </a:spcAft>
              <a:buNone/>
            </a:pPr>
            <a:endParaRPr lang="en-US" sz="3600">
              <a:latin typeface="Lato"/>
              <a:ea typeface="Cambria" panose="02040503050406030204" pitchFamily="18" charset="0"/>
              <a:cs typeface="Calibri" panose="020F0502020204030204" pitchFamily="34" charset="0"/>
            </a:endParaRPr>
          </a:p>
          <a:p>
            <a:pPr marL="0" marR="0" indent="0" algn="ctr">
              <a:lnSpc>
                <a:spcPct val="107000"/>
              </a:lnSpc>
              <a:spcBef>
                <a:spcPts val="0"/>
              </a:spcBef>
              <a:spcAft>
                <a:spcPts val="800"/>
              </a:spcAft>
              <a:buNone/>
            </a:pPr>
            <a:r>
              <a:rPr lang="en-US" sz="3600" dirty="0">
                <a:effectLst/>
                <a:latin typeface="Lato"/>
                <a:ea typeface="Cambria"/>
                <a:cs typeface="Calibri"/>
              </a:rPr>
              <a:t>We will retain and attract students so that every seat in every classroom in every school will be filled.</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spTree>
    <p:extLst>
      <p:ext uri="{BB962C8B-B14F-4D97-AF65-F5344CB8AC3E}">
        <p14:creationId xmlns:p14="http://schemas.microsoft.com/office/powerpoint/2010/main" val="3982831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FD16D6-AAF1-44A1-95D3-118E5E5B827A}"/>
              </a:ext>
            </a:extLst>
          </p:cNvPr>
          <p:cNvSpPr>
            <a:spLocks noGrp="1"/>
          </p:cNvSpPr>
          <p:nvPr>
            <p:ph type="ctrTitle"/>
          </p:nvPr>
        </p:nvSpPr>
        <p:spPr>
          <a:xfrm>
            <a:off x="7818120" y="1058092"/>
            <a:ext cx="3616232" cy="4008463"/>
          </a:xfrm>
        </p:spPr>
        <p:txBody>
          <a:bodyPr anchor="b">
            <a:normAutofit/>
          </a:bodyPr>
          <a:lstStyle/>
          <a:p>
            <a:r>
              <a:rPr lang="en-US" sz="4400" dirty="0">
                <a:latin typeface="Lato" panose="020F0502020204030203" pitchFamily="34" charset="0"/>
              </a:rPr>
              <a:t>Overview of Enrollment Management Teams</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sign&#10;&#10;Description automatically generated">
            <a:extLst>
              <a:ext uri="{FF2B5EF4-FFF2-40B4-BE49-F238E27FC236}">
                <a16:creationId xmlns:a16="http://schemas.microsoft.com/office/drawing/2014/main" id="{A9CB2A4C-6F7B-4C9F-8222-4A9DBB7456BD}"/>
              </a:ext>
            </a:extLst>
          </p:cNvPr>
          <p:cNvPicPr>
            <a:picLocks noChangeAspect="1"/>
          </p:cNvPicPr>
          <p:nvPr/>
        </p:nvPicPr>
        <p:blipFill rotWithShape="1">
          <a:blip r:embed="rId3">
            <a:extLst>
              <a:ext uri="{28A0092B-C50C-407E-A947-70E740481C1C}">
                <a14:useLocalDpi xmlns:a14="http://schemas.microsoft.com/office/drawing/2010/main" val="0"/>
              </a:ext>
            </a:extLst>
          </a:blip>
          <a:srcRect t="12435" r="-1" b="1828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07829392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3"/>
            <a:ext cx="4057993" cy="685621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defTabSz="914172">
              <a:defRPr/>
            </a:pPr>
            <a:endParaRPr lang="en-US" sz="1800">
              <a:solidFill>
                <a:prstClr val="white"/>
              </a:solidFill>
              <a:latin typeface="Calibri" panose="020F0502020204030204"/>
            </a:endParaRPr>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581367" y="807397"/>
            <a:ext cx="2898434" cy="4968325"/>
          </a:xfrm>
        </p:spPr>
        <p:txBody>
          <a:bodyPr vert="horz" lIns="45720" tIns="22860" rIns="45720" bIns="22860" rtlCol="0" anchor="t">
            <a:noAutofit/>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ctr"/>
            <a:r>
              <a:rPr lang="en-US" sz="3500" b="1" dirty="0">
                <a:solidFill>
                  <a:srgbClr val="FFFFFF"/>
                </a:solidFill>
                <a:latin typeface="Lato"/>
                <a:ea typeface="Lato"/>
                <a:cs typeface="Calibri Light"/>
              </a:rPr>
              <a:t>Role of Enrollment Management</a:t>
            </a:r>
            <a:endParaRPr lang="en-US" sz="2000" b="1" dirty="0">
              <a:solidFill>
                <a:srgbClr val="FFFFFF"/>
              </a:solidFill>
              <a:cs typeface="Calibri Light"/>
            </a:endParaRPr>
          </a:p>
        </p:txBody>
      </p:sp>
      <p:sp>
        <p:nvSpPr>
          <p:cNvPr id="2" name="Content Placeholder 1">
            <a:extLst>
              <a:ext uri="{FF2B5EF4-FFF2-40B4-BE49-F238E27FC236}">
                <a16:creationId xmlns:a16="http://schemas.microsoft.com/office/drawing/2014/main" id="{D64CF885-675E-FE2E-6C78-9BAA64CE80E6}"/>
              </a:ext>
            </a:extLst>
          </p:cNvPr>
          <p:cNvSpPr>
            <a:spLocks noGrp="1"/>
          </p:cNvSpPr>
          <p:nvPr>
            <p:ph sz="half" idx="1"/>
          </p:nvPr>
        </p:nvSpPr>
        <p:spPr>
          <a:xfrm>
            <a:off x="4381302" y="1413014"/>
            <a:ext cx="3426391" cy="5288332"/>
          </a:xfrm>
        </p:spPr>
        <p:txBody>
          <a:bodyPr vert="horz" lIns="45720" tIns="22860" rIns="45720" bIns="22860" rtlCol="0" anchor="t">
            <a:normAutofit fontScale="92500" lnSpcReduction="10000"/>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457200" indent="-457200">
              <a:buFont typeface="+mj-lt"/>
              <a:buAutoNum type="arabicPeriod"/>
            </a:pPr>
            <a:r>
              <a:rPr lang="en-US" sz="2800" dirty="0">
                <a:solidFill>
                  <a:srgbClr val="C00000"/>
                </a:solidFill>
                <a:latin typeface="Lato"/>
                <a:ea typeface="Lato"/>
                <a:cs typeface="Lato"/>
              </a:rPr>
              <a:t>Have a clear vision</a:t>
            </a:r>
          </a:p>
          <a:p>
            <a:pPr marL="457200" indent="-457200">
              <a:buFont typeface="+mj-lt"/>
              <a:buAutoNum type="arabicPeriod"/>
            </a:pPr>
            <a:r>
              <a:rPr lang="en-US" sz="2800" dirty="0">
                <a:solidFill>
                  <a:srgbClr val="C00000"/>
                </a:solidFill>
                <a:latin typeface="Lato"/>
                <a:ea typeface="Lato"/>
                <a:cs typeface="Lato"/>
              </a:rPr>
              <a:t>Provide the budgetary resources for success</a:t>
            </a:r>
          </a:p>
          <a:p>
            <a:pPr marL="457200" indent="-457200">
              <a:buFont typeface="+mj-lt"/>
              <a:buAutoNum type="arabicPeriod"/>
            </a:pPr>
            <a:r>
              <a:rPr lang="en-US" sz="2800" dirty="0">
                <a:latin typeface="Lato"/>
                <a:ea typeface="Lato"/>
                <a:cs typeface="Lato"/>
              </a:rPr>
              <a:t>Host team meetings frequently and consistently</a:t>
            </a:r>
          </a:p>
          <a:p>
            <a:pPr marL="457200" indent="-457200">
              <a:buFont typeface="+mj-lt"/>
              <a:buAutoNum type="arabicPeriod"/>
            </a:pPr>
            <a:r>
              <a:rPr lang="en-US" sz="2800" dirty="0">
                <a:latin typeface="Lato"/>
                <a:ea typeface="Lato"/>
                <a:cs typeface="Lato"/>
              </a:rPr>
              <a:t>Establish a master calendar</a:t>
            </a:r>
          </a:p>
        </p:txBody>
      </p:sp>
      <p:cxnSp>
        <p:nvCxnSpPr>
          <p:cNvPr id="15" name="Straight Connector 14">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342" y="1413013"/>
            <a:ext cx="0" cy="365664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A95005D-EB82-8BCC-4F27-1B3797CEF9AE}"/>
              </a:ext>
            </a:extLst>
          </p:cNvPr>
          <p:cNvSpPr>
            <a:spLocks noGrp="1"/>
          </p:cNvSpPr>
          <p:nvPr>
            <p:ph sz="half" idx="2"/>
          </p:nvPr>
        </p:nvSpPr>
        <p:spPr>
          <a:xfrm>
            <a:off x="8450991" y="1413014"/>
            <a:ext cx="3196869" cy="4362708"/>
          </a:xfrm>
        </p:spPr>
        <p:txBody>
          <a:bodyPr vert="horz" lIns="45720" tIns="22860" rIns="45720" bIns="22860" rtlCol="0" anchor="t">
            <a:normAutofit fontScale="92500" lnSpcReduction="10000"/>
          </a:bodyPr>
          <a:ls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marL="571500" indent="-571500">
              <a:buFont typeface="+mj-lt"/>
              <a:buAutoNum type="arabicPeriod" startAt="5"/>
            </a:pPr>
            <a:r>
              <a:rPr lang="en-US" sz="3000" dirty="0">
                <a:latin typeface="Lato"/>
                <a:ea typeface="Lato"/>
                <a:cs typeface="Lato"/>
              </a:rPr>
              <a:t>Evaluate, assess, and improve</a:t>
            </a:r>
          </a:p>
          <a:p>
            <a:pPr marL="571500" indent="-571500">
              <a:buFont typeface="+mj-lt"/>
              <a:buAutoNum type="arabicPeriod" startAt="5"/>
            </a:pPr>
            <a:r>
              <a:rPr lang="en-US" sz="3000" dirty="0">
                <a:solidFill>
                  <a:srgbClr val="C00000"/>
                </a:solidFill>
                <a:latin typeface="Lato"/>
                <a:ea typeface="Lato"/>
                <a:cs typeface="Lato"/>
              </a:rPr>
              <a:t>Gather data and understand what the data is indicating</a:t>
            </a:r>
          </a:p>
          <a:p>
            <a:pPr marL="571500" indent="-571500">
              <a:buFont typeface="+mj-lt"/>
              <a:buAutoNum type="arabicPeriod" startAt="5"/>
            </a:pPr>
            <a:r>
              <a:rPr lang="en-US" sz="3000" dirty="0">
                <a:solidFill>
                  <a:srgbClr val="C00000"/>
                </a:solidFill>
                <a:latin typeface="Lato"/>
                <a:ea typeface="Lato"/>
                <a:cs typeface="Lato"/>
              </a:rPr>
              <a:t>Perfect the art of customer service</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99515" y="5704785"/>
            <a:ext cx="996561" cy="996561"/>
          </a:xfrm>
          <a:prstGeom prst="rect">
            <a:avLst/>
          </a:prstGeom>
        </p:spPr>
      </p:pic>
      <p:pic>
        <p:nvPicPr>
          <p:cNvPr id="7" name="Picture 6" descr="A child and child smiling at a table with lego blocks&#10;&#10;Description automatically generated">
            <a:extLst>
              <a:ext uri="{FF2B5EF4-FFF2-40B4-BE49-F238E27FC236}">
                <a16:creationId xmlns:a16="http://schemas.microsoft.com/office/drawing/2014/main" id="{EC2BE045-856C-3F31-8020-6A8AB3DDC43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8761" y="3037058"/>
            <a:ext cx="2743647" cy="3429000"/>
          </a:xfrm>
          <a:prstGeom prst="rect">
            <a:avLst/>
          </a:prstGeom>
        </p:spPr>
      </p:pic>
    </p:spTree>
    <p:extLst>
      <p:ext uri="{BB962C8B-B14F-4D97-AF65-F5344CB8AC3E}">
        <p14:creationId xmlns:p14="http://schemas.microsoft.com/office/powerpoint/2010/main" val="2500279823"/>
      </p:ext>
    </p:extLst>
  </p:cSld>
  <p:clrMapOvr>
    <a:masterClrMapping/>
  </p:clrMapOvr>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OR Defaults">
      <a:majorFont>
        <a:latin typeface="Garamon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R_OOE_Meeting_Template" id="{82184C2F-CA34-45A0-8EBA-8DCF14B5BDC2}" vid="{95F1DE0E-6996-4305-85FA-D9C193B740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7F7F7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webextension1.xml><?xml version="1.0" encoding="utf-8"?>
<we:webextension xmlns:we="http://schemas.microsoft.com/office/webextensions/webextension/2010/11" id="{74DEC5C2-53AA-4483-8E12-5D5AAA25B323}">
  <we:reference id="wa104381526" version="1.0.0.2" store="en-US" storeType="OMEX"/>
  <we:alternateReferences>
    <we:reference id="WA104381526" version="1.0.0.2" store="WA104381526" storeType="OMEX"/>
  </we:alternateReferences>
  <we:properties>
    <we:property name="FormID" value="&quot;Hy7djww8N0uPUhsYToOV33WndwxVYGVEl69-EiR8tVhUMUZXRVVRMlZXTTNMMlFZMDhGVUVBOVNPUC4u&quot;"/>
    <we:property name="FormMode" value="&quot;DesignTime&quot;"/>
  </we:properties>
  <we:bindings/>
  <we:snapshot xmlns:r="http://schemas.openxmlformats.org/officeDocument/2006/relationships"/>
</we:webextension>
</file>

<file path=ppt/webextensions/webextension2.xml><?xml version="1.0" encoding="utf-8"?>
<we:webextension xmlns:we="http://schemas.microsoft.com/office/webextensions/webextension/2010/11" id="{DC5B454F-044E-4CC5-A9FD-49A2A8A16BB9}">
  <we:reference id="wa104381526" version="1.0.0.2" store="en-US" storeType="OMEX"/>
  <we:alternateReferences>
    <we:reference id="WA104381526" version="1.0.0.2" store="WA104381526" storeType="OMEX"/>
  </we:alternateReferences>
  <we:properties>
    <we:property name="FormID" value="&quot;Hy7djww8N0uPUhsYToOV33WndwxVYGVEl69-EiR8tVhUMUZXRVVRMlZXTTNMMlFZMDhGVUVBOVNPUC4u&quot;"/>
    <we:property name="FormMode" value="&quot;DesignTime&quot;"/>
  </we:properties>
  <we:bindings/>
  <we:snapshot xmlns:r="http://schemas.openxmlformats.org/officeDocument/2006/relationships"/>
</we:webextension>
</file>

<file path=ppt/webextensions/webextension3.xml><?xml version="1.0" encoding="utf-8"?>
<we:webextension xmlns:we="http://schemas.microsoft.com/office/webextensions/webextension/2010/11" id="{18B4876A-274C-4D9A-84A5-1B96500C47BF}">
  <we:reference id="wa104381526" version="1.0.0.2" store="en-US" storeType="OMEX"/>
  <we:alternateReferences>
    <we:reference id="WA104381526" version="1.0.0.2" store="WA104381526" storeType="OMEX"/>
  </we:alternateReferences>
  <we:properties>
    <we:property name="FormID" value="&quot;Hy7djww8N0uPUhsYToOV33WndwxVYGVEl69-EiR8tVhUREJNWUlRRVpSNDc2Mzg1Q05HRTdDVExJVi4u&quot;"/>
    <we:property name="FormMode" value="&quot;DesignTime&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cd00711-4304-4a30-a637-7320cad8f710">
      <Terms xmlns="http://schemas.microsoft.com/office/infopath/2007/PartnerControls"/>
    </lcf76f155ced4ddcb4097134ff3c332f>
    <TaxCatchAll xmlns="4468cbb7-1ad5-4966-9867-823a5722d65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CC0615DD220854A8D2C8296B0618D62" ma:contentTypeVersion="16" ma:contentTypeDescription="Create a new document." ma:contentTypeScope="" ma:versionID="bb8364b465a4e3af0c51af0d82bc0a89">
  <xsd:schema xmlns:xsd="http://www.w3.org/2001/XMLSchema" xmlns:xs="http://www.w3.org/2001/XMLSchema" xmlns:p="http://schemas.microsoft.com/office/2006/metadata/properties" xmlns:ns2="6cd00711-4304-4a30-a637-7320cad8f710" xmlns:ns3="4468cbb7-1ad5-4966-9867-823a5722d653" targetNamespace="http://schemas.microsoft.com/office/2006/metadata/properties" ma:root="true" ma:fieldsID="11ea1e21116d212099fba1c2b04764be" ns2:_="" ns3:_="">
    <xsd:import namespace="6cd00711-4304-4a30-a637-7320cad8f710"/>
    <xsd:import namespace="4468cbb7-1ad5-4966-9867-823a5722d65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d00711-4304-4a30-a637-7320cad8f7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3df78e1-9d42-4820-aa4c-5ba571fadf1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468cbb7-1ad5-4966-9867-823a5722d65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710cf5e-8a39-4bd0-8256-5a87a5a08fc7}" ma:internalName="TaxCatchAll" ma:showField="CatchAllData" ma:web="4468cbb7-1ad5-4966-9867-823a5722d6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1E0720-A87B-44A0-BFC9-ADC1F1BD7CCF}">
  <ds:schemaRefs>
    <ds:schemaRef ds:uri="4468cbb7-1ad5-4966-9867-823a5722d653"/>
    <ds:schemaRef ds:uri="6cd00711-4304-4a30-a637-7320cad8f71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F4B5521-77A4-4E82-8C4D-1258C3E1C379}">
  <ds:schemaRefs>
    <ds:schemaRef ds:uri="4468cbb7-1ad5-4966-9867-823a5722d653"/>
    <ds:schemaRef ds:uri="6cd00711-4304-4a30-a637-7320cad8f7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A9FFF9B-18A9-4F64-9E47-B5911DBCC6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6627</TotalTime>
  <Words>1411</Words>
  <Application>Microsoft Office PowerPoint</Application>
  <PresentationFormat>Widescreen</PresentationFormat>
  <Paragraphs>170</Paragraphs>
  <Slides>30</Slides>
  <Notes>18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30</vt:i4>
      </vt:variant>
    </vt:vector>
  </HeadingPairs>
  <TitlesOfParts>
    <vt:vector size="39" baseType="lpstr">
      <vt:lpstr>Arial</vt:lpstr>
      <vt:lpstr>Calibri</vt:lpstr>
      <vt:lpstr>Calibri Light</vt:lpstr>
      <vt:lpstr>Cambria</vt:lpstr>
      <vt:lpstr>Garamond</vt:lpstr>
      <vt:lpstr>Lato</vt:lpstr>
      <vt:lpstr>7_Office Theme</vt:lpstr>
      <vt:lpstr>Office Theme</vt:lpstr>
      <vt:lpstr>Office Theme</vt:lpstr>
      <vt:lpstr>Welcome Principals, Directors and Enrollment Management Team Members</vt:lpstr>
      <vt:lpstr>Prayer </vt:lpstr>
      <vt:lpstr>Enrollment Management Team Training  Session 1: Overview of EMTs, Preparing for Fall Enrollment and Admissions  2024-25</vt:lpstr>
      <vt:lpstr>Our Learning Goal… Enrollment Management Teams</vt:lpstr>
      <vt:lpstr>OPERATIONAL VITALITY Enrollment Management Teams</vt:lpstr>
      <vt:lpstr>OPERATIONAL VITALITY Enrollment Management Meetings and Topics</vt:lpstr>
      <vt:lpstr>OPERATIONAL VITALITY Enrollment Management Training - Questions</vt:lpstr>
      <vt:lpstr>Overview of Enrollment Management Teams</vt:lpstr>
      <vt:lpstr>Role of Enrollment Management</vt:lpstr>
      <vt:lpstr>The “virtuous circle”  of Enrollment Management</vt:lpstr>
      <vt:lpstr>Team Member Roles</vt:lpstr>
      <vt:lpstr>Embracing Fall Enrollment: Meeting goals for Catholic school admissions</vt:lpstr>
      <vt:lpstr>Poll: When does your application period open?</vt:lpstr>
      <vt:lpstr>Benefits of Fall Enrollment</vt:lpstr>
      <vt:lpstr>Aligns with Public School Schedules</vt:lpstr>
      <vt:lpstr>Allows for Better Financial Planning</vt:lpstr>
      <vt:lpstr>Increases Competitiveness</vt:lpstr>
      <vt:lpstr>Improves Student Preparation</vt:lpstr>
      <vt:lpstr>Enhances School Planning</vt:lpstr>
      <vt:lpstr>Implementation Strategies</vt:lpstr>
      <vt:lpstr>Fall Enrollment Events</vt:lpstr>
      <vt:lpstr>Fall Enrollment Events</vt:lpstr>
      <vt:lpstr>Resources for EMTs</vt:lpstr>
      <vt:lpstr>Marketing and Enrollment Resources</vt:lpstr>
      <vt:lpstr>Marketing and Enrollment Resources</vt:lpstr>
      <vt:lpstr>Marketing and Enrollment Resources</vt:lpstr>
      <vt:lpstr>Marketing and Enrollment Resources</vt:lpstr>
      <vt:lpstr>Marketing and Enrollment Resources</vt:lpstr>
      <vt:lpstr>Marketing and Enrollment Resources</vt:lpstr>
      <vt:lpstr>Prayer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Lytia Reese</dc:creator>
  <cp:lastModifiedBy>Anna Bragg</cp:lastModifiedBy>
  <cp:revision>576</cp:revision>
  <dcterms:created xsi:type="dcterms:W3CDTF">2022-07-20T07:55:23Z</dcterms:created>
  <dcterms:modified xsi:type="dcterms:W3CDTF">2024-09-25T13:31:13Z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0x0101007CC0615DD220854A8D2C8296B0618D62</vt:lpwstr>
  </property>
  <property fmtid="{D5CDD505-2E9C-101B-9397-08002B2CF9AE}" pid="3" name="MediaServiceImageTags">
    <vt:lpwstr/>
  </property>
</Properties>
</file>