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4017" r:id="rId5"/>
  </p:sldMasterIdLst>
  <p:notesMasterIdLst>
    <p:notesMasterId r:id="rId39"/>
  </p:notesMasterIdLst>
  <p:sldIdLst>
    <p:sldId id="434" r:id="rId6"/>
    <p:sldId id="4255" r:id="rId7"/>
    <p:sldId id="267" r:id="rId8"/>
    <p:sldId id="4242" r:id="rId9"/>
    <p:sldId id="4174" r:id="rId10"/>
    <p:sldId id="4175" r:id="rId11"/>
    <p:sldId id="4230" r:id="rId12"/>
    <p:sldId id="4262" r:id="rId13"/>
    <p:sldId id="4246" r:id="rId14"/>
    <p:sldId id="4269" r:id="rId15"/>
    <p:sldId id="4265" r:id="rId16"/>
    <p:sldId id="4261" r:id="rId17"/>
    <p:sldId id="4254" r:id="rId18"/>
    <p:sldId id="4266" r:id="rId19"/>
    <p:sldId id="4267" r:id="rId20"/>
    <p:sldId id="4268" r:id="rId21"/>
    <p:sldId id="4260" r:id="rId22"/>
    <p:sldId id="4259" r:id="rId23"/>
    <p:sldId id="4270" r:id="rId24"/>
    <p:sldId id="4271" r:id="rId25"/>
    <p:sldId id="4278" r:id="rId26"/>
    <p:sldId id="4279" r:id="rId27"/>
    <p:sldId id="4273" r:id="rId28"/>
    <p:sldId id="4274" r:id="rId29"/>
    <p:sldId id="4272" r:id="rId30"/>
    <p:sldId id="4263" r:id="rId31"/>
    <p:sldId id="4264" r:id="rId32"/>
    <p:sldId id="4275" r:id="rId33"/>
    <p:sldId id="4276" r:id="rId34"/>
    <p:sldId id="4277" r:id="rId35"/>
    <p:sldId id="4243" r:id="rId36"/>
    <p:sldId id="4229" r:id="rId37"/>
    <p:sldId id="42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4E84"/>
    <a:srgbClr val="C31727"/>
    <a:srgbClr val="A76F37"/>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82957F-6293-4878-9393-ADBEEFF5831A}" v="45" dt="2024-01-09T18:09:31.2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ragg" userId="0c77a775-6055-4465-97af-7e12247cb558" providerId="ADAL" clId="{C582957F-6293-4878-9393-ADBEEFF5831A}"/>
    <pc:docChg chg="undo custSel addSld delSld modSld sldOrd">
      <pc:chgData name="Anna Bragg" userId="0c77a775-6055-4465-97af-7e12247cb558" providerId="ADAL" clId="{C582957F-6293-4878-9393-ADBEEFF5831A}" dt="2024-01-09T18:11:18.419" v="2144" actId="6549"/>
      <pc:docMkLst>
        <pc:docMk/>
      </pc:docMkLst>
      <pc:sldChg chg="modSp mod">
        <pc:chgData name="Anna Bragg" userId="0c77a775-6055-4465-97af-7e12247cb558" providerId="ADAL" clId="{C582957F-6293-4878-9393-ADBEEFF5831A}" dt="2024-01-09T12:59:16.928" v="115" actId="20577"/>
        <pc:sldMkLst>
          <pc:docMk/>
          <pc:sldMk cId="2983496426" sldId="434"/>
        </pc:sldMkLst>
        <pc:spChg chg="mod">
          <ac:chgData name="Anna Bragg" userId="0c77a775-6055-4465-97af-7e12247cb558" providerId="ADAL" clId="{C582957F-6293-4878-9393-ADBEEFF5831A}" dt="2024-01-09T12:59:16.928" v="115" actId="20577"/>
          <ac:spMkLst>
            <pc:docMk/>
            <pc:sldMk cId="2983496426" sldId="434"/>
            <ac:spMk id="3" creationId="{A1FD16D6-AAF1-44A1-95D3-118E5E5B827A}"/>
          </ac:spMkLst>
        </pc:spChg>
      </pc:sldChg>
      <pc:sldChg chg="delSp modSp mod">
        <pc:chgData name="Anna Bragg" userId="0c77a775-6055-4465-97af-7e12247cb558" providerId="ADAL" clId="{C582957F-6293-4878-9393-ADBEEFF5831A}" dt="2024-01-09T17:19:18.282" v="424" actId="6549"/>
        <pc:sldMkLst>
          <pc:docMk/>
          <pc:sldMk cId="1596347443" sldId="4230"/>
        </pc:sldMkLst>
        <pc:spChg chg="mod">
          <ac:chgData name="Anna Bragg" userId="0c77a775-6055-4465-97af-7e12247cb558" providerId="ADAL" clId="{C582957F-6293-4878-9393-ADBEEFF5831A}" dt="2024-01-09T17:19:18.282" v="424" actId="6549"/>
          <ac:spMkLst>
            <pc:docMk/>
            <pc:sldMk cId="1596347443" sldId="4230"/>
            <ac:spMk id="6" creationId="{346E183B-5A90-4A23-BE07-3B23E8E4A825}"/>
          </ac:spMkLst>
        </pc:spChg>
        <pc:spChg chg="mod">
          <ac:chgData name="Anna Bragg" userId="0c77a775-6055-4465-97af-7e12247cb558" providerId="ADAL" clId="{C582957F-6293-4878-9393-ADBEEFF5831A}" dt="2024-01-09T13:04:40.619" v="365" actId="14100"/>
          <ac:spMkLst>
            <pc:docMk/>
            <pc:sldMk cId="1596347443" sldId="4230"/>
            <ac:spMk id="7" creationId="{41B9C56D-4FDD-49C7-8C5E-5FCDDB4579B2}"/>
          </ac:spMkLst>
        </pc:spChg>
        <pc:picChg chg="del">
          <ac:chgData name="Anna Bragg" userId="0c77a775-6055-4465-97af-7e12247cb558" providerId="ADAL" clId="{C582957F-6293-4878-9393-ADBEEFF5831A}" dt="2024-01-09T12:59:25.122" v="116" actId="478"/>
          <ac:picMkLst>
            <pc:docMk/>
            <pc:sldMk cId="1596347443" sldId="4230"/>
            <ac:picMk id="4" creationId="{8CF98C14-B706-6BAB-3518-4AA017D40C40}"/>
          </ac:picMkLst>
        </pc:picChg>
        <pc:picChg chg="del">
          <ac:chgData name="Anna Bragg" userId="0c77a775-6055-4465-97af-7e12247cb558" providerId="ADAL" clId="{C582957F-6293-4878-9393-ADBEEFF5831A}" dt="2024-01-09T12:59:27.775" v="117" actId="478"/>
          <ac:picMkLst>
            <pc:docMk/>
            <pc:sldMk cId="1596347443" sldId="4230"/>
            <ac:picMk id="9" creationId="{CF803D32-79B5-2F21-90ED-384D476802E3}"/>
          </ac:picMkLst>
        </pc:picChg>
      </pc:sldChg>
      <pc:sldChg chg="modSp">
        <pc:chgData name="Anna Bragg" userId="0c77a775-6055-4465-97af-7e12247cb558" providerId="ADAL" clId="{C582957F-6293-4878-9393-ADBEEFF5831A}" dt="2024-01-08T13:21:58.984" v="1" actId="20577"/>
        <pc:sldMkLst>
          <pc:docMk/>
          <pc:sldMk cId="2294080586" sldId="4242"/>
        </pc:sldMkLst>
        <pc:spChg chg="mod">
          <ac:chgData name="Anna Bragg" userId="0c77a775-6055-4465-97af-7e12247cb558" providerId="ADAL" clId="{C582957F-6293-4878-9393-ADBEEFF5831A}" dt="2024-01-08T13:21:58.984" v="1" actId="20577"/>
          <ac:spMkLst>
            <pc:docMk/>
            <pc:sldMk cId="2294080586" sldId="4242"/>
            <ac:spMk id="3" creationId="{A1FD16D6-AAF1-44A1-95D3-118E5E5B827A}"/>
          </ac:spMkLst>
        </pc:spChg>
      </pc:sldChg>
      <pc:sldChg chg="modSp mod">
        <pc:chgData name="Anna Bragg" userId="0c77a775-6055-4465-97af-7e12247cb558" providerId="ADAL" clId="{C582957F-6293-4878-9393-ADBEEFF5831A}" dt="2024-01-09T13:02:03.920" v="327" actId="6549"/>
        <pc:sldMkLst>
          <pc:docMk/>
          <pc:sldMk cId="1375252531" sldId="4243"/>
        </pc:sldMkLst>
        <pc:spChg chg="mod">
          <ac:chgData name="Anna Bragg" userId="0c77a775-6055-4465-97af-7e12247cb558" providerId="ADAL" clId="{C582957F-6293-4878-9393-ADBEEFF5831A}" dt="2024-01-09T13:02:03.920" v="327" actId="6549"/>
          <ac:spMkLst>
            <pc:docMk/>
            <pc:sldMk cId="1375252531" sldId="4243"/>
            <ac:spMk id="7" creationId="{41B9C56D-4FDD-49C7-8C5E-5FCDDB4579B2}"/>
          </ac:spMkLst>
        </pc:spChg>
      </pc:sldChg>
      <pc:sldChg chg="del">
        <pc:chgData name="Anna Bragg" userId="0c77a775-6055-4465-97af-7e12247cb558" providerId="ADAL" clId="{C582957F-6293-4878-9393-ADBEEFF5831A}" dt="2024-01-09T13:01:59.010" v="326" actId="2696"/>
        <pc:sldMkLst>
          <pc:docMk/>
          <pc:sldMk cId="26988821" sldId="4245"/>
        </pc:sldMkLst>
      </pc:sldChg>
      <pc:sldChg chg="addSp delSp modSp mod ord">
        <pc:chgData name="Anna Bragg" userId="0c77a775-6055-4465-97af-7e12247cb558" providerId="ADAL" clId="{C582957F-6293-4878-9393-ADBEEFF5831A}" dt="2024-01-09T17:21:14.228" v="483" actId="732"/>
        <pc:sldMkLst>
          <pc:docMk/>
          <pc:sldMk cId="1899740043" sldId="4246"/>
        </pc:sldMkLst>
        <pc:spChg chg="mod">
          <ac:chgData name="Anna Bragg" userId="0c77a775-6055-4465-97af-7e12247cb558" providerId="ADAL" clId="{C582957F-6293-4878-9393-ADBEEFF5831A}" dt="2024-01-09T17:20:13.890" v="473" actId="20577"/>
          <ac:spMkLst>
            <pc:docMk/>
            <pc:sldMk cId="1899740043" sldId="4246"/>
            <ac:spMk id="6" creationId="{346E183B-5A90-4A23-BE07-3B23E8E4A825}"/>
          </ac:spMkLst>
        </pc:spChg>
        <pc:spChg chg="mod">
          <ac:chgData name="Anna Bragg" userId="0c77a775-6055-4465-97af-7e12247cb558" providerId="ADAL" clId="{C582957F-6293-4878-9393-ADBEEFF5831A}" dt="2024-01-09T17:20:03.874" v="440" actId="20577"/>
          <ac:spMkLst>
            <pc:docMk/>
            <pc:sldMk cId="1899740043" sldId="4246"/>
            <ac:spMk id="7" creationId="{41B9C56D-4FDD-49C7-8C5E-5FCDDB4579B2}"/>
          </ac:spMkLst>
        </pc:spChg>
        <pc:picChg chg="del">
          <ac:chgData name="Anna Bragg" userId="0c77a775-6055-4465-97af-7e12247cb558" providerId="ADAL" clId="{C582957F-6293-4878-9393-ADBEEFF5831A}" dt="2024-01-09T17:20:43.851" v="474" actId="478"/>
          <ac:picMkLst>
            <pc:docMk/>
            <pc:sldMk cId="1899740043" sldId="4246"/>
            <ac:picMk id="4" creationId="{8CF98C14-B706-6BAB-3518-4AA017D40C40}"/>
          </ac:picMkLst>
        </pc:picChg>
        <pc:picChg chg="del">
          <ac:chgData name="Anna Bragg" userId="0c77a775-6055-4465-97af-7e12247cb558" providerId="ADAL" clId="{C582957F-6293-4878-9393-ADBEEFF5831A}" dt="2024-01-09T17:20:44.571" v="475" actId="478"/>
          <ac:picMkLst>
            <pc:docMk/>
            <pc:sldMk cId="1899740043" sldId="4246"/>
            <ac:picMk id="9" creationId="{CF803D32-79B5-2F21-90ED-384D476802E3}"/>
          </ac:picMkLst>
        </pc:picChg>
        <pc:picChg chg="add mod">
          <ac:chgData name="Anna Bragg" userId="0c77a775-6055-4465-97af-7e12247cb558" providerId="ADAL" clId="{C582957F-6293-4878-9393-ADBEEFF5831A}" dt="2024-01-09T17:21:14.228" v="483" actId="732"/>
          <ac:picMkLst>
            <pc:docMk/>
            <pc:sldMk cId="1899740043" sldId="4246"/>
            <ac:picMk id="1026" creationId="{082B7A9D-B600-6FC9-D1FF-F14DB3F191B2}"/>
          </ac:picMkLst>
        </pc:picChg>
      </pc:sldChg>
      <pc:sldChg chg="del">
        <pc:chgData name="Anna Bragg" userId="0c77a775-6055-4465-97af-7e12247cb558" providerId="ADAL" clId="{C582957F-6293-4878-9393-ADBEEFF5831A}" dt="2024-01-09T13:01:03.240" v="302" actId="47"/>
        <pc:sldMkLst>
          <pc:docMk/>
          <pc:sldMk cId="61161849" sldId="4247"/>
        </pc:sldMkLst>
      </pc:sldChg>
      <pc:sldChg chg="del">
        <pc:chgData name="Anna Bragg" userId="0c77a775-6055-4465-97af-7e12247cb558" providerId="ADAL" clId="{C582957F-6293-4878-9393-ADBEEFF5831A}" dt="2024-01-09T13:01:04.239" v="303" actId="47"/>
        <pc:sldMkLst>
          <pc:docMk/>
          <pc:sldMk cId="604837970" sldId="4248"/>
        </pc:sldMkLst>
      </pc:sldChg>
      <pc:sldChg chg="del">
        <pc:chgData name="Anna Bragg" userId="0c77a775-6055-4465-97af-7e12247cb558" providerId="ADAL" clId="{C582957F-6293-4878-9393-ADBEEFF5831A}" dt="2024-01-09T13:01:05.213" v="304" actId="47"/>
        <pc:sldMkLst>
          <pc:docMk/>
          <pc:sldMk cId="203846330" sldId="4249"/>
        </pc:sldMkLst>
      </pc:sldChg>
      <pc:sldChg chg="del">
        <pc:chgData name="Anna Bragg" userId="0c77a775-6055-4465-97af-7e12247cb558" providerId="ADAL" clId="{C582957F-6293-4878-9393-ADBEEFF5831A}" dt="2024-01-09T13:01:06.080" v="305" actId="47"/>
        <pc:sldMkLst>
          <pc:docMk/>
          <pc:sldMk cId="637598830" sldId="4250"/>
        </pc:sldMkLst>
      </pc:sldChg>
      <pc:sldChg chg="del">
        <pc:chgData name="Anna Bragg" userId="0c77a775-6055-4465-97af-7e12247cb558" providerId="ADAL" clId="{C582957F-6293-4878-9393-ADBEEFF5831A}" dt="2024-01-09T13:01:06.885" v="306" actId="47"/>
        <pc:sldMkLst>
          <pc:docMk/>
          <pc:sldMk cId="996538909" sldId="4251"/>
        </pc:sldMkLst>
      </pc:sldChg>
      <pc:sldChg chg="del">
        <pc:chgData name="Anna Bragg" userId="0c77a775-6055-4465-97af-7e12247cb558" providerId="ADAL" clId="{C582957F-6293-4878-9393-ADBEEFF5831A}" dt="2024-01-09T13:01:07.477" v="307" actId="47"/>
        <pc:sldMkLst>
          <pc:docMk/>
          <pc:sldMk cId="2108785045" sldId="4252"/>
        </pc:sldMkLst>
      </pc:sldChg>
      <pc:sldChg chg="del">
        <pc:chgData name="Anna Bragg" userId="0c77a775-6055-4465-97af-7e12247cb558" providerId="ADAL" clId="{C582957F-6293-4878-9393-ADBEEFF5831A}" dt="2024-01-09T13:01:08.240" v="308" actId="47"/>
        <pc:sldMkLst>
          <pc:docMk/>
          <pc:sldMk cId="3022312297" sldId="4253"/>
        </pc:sldMkLst>
      </pc:sldChg>
      <pc:sldChg chg="delSp modSp mod">
        <pc:chgData name="Anna Bragg" userId="0c77a775-6055-4465-97af-7e12247cb558" providerId="ADAL" clId="{C582957F-6293-4878-9393-ADBEEFF5831A}" dt="2024-01-09T17:22:58.047" v="597" actId="20577"/>
        <pc:sldMkLst>
          <pc:docMk/>
          <pc:sldMk cId="2923842417" sldId="4254"/>
        </pc:sldMkLst>
        <pc:spChg chg="mod">
          <ac:chgData name="Anna Bragg" userId="0c77a775-6055-4465-97af-7e12247cb558" providerId="ADAL" clId="{C582957F-6293-4878-9393-ADBEEFF5831A}" dt="2024-01-09T17:22:12.894" v="531" actId="20577"/>
          <ac:spMkLst>
            <pc:docMk/>
            <pc:sldMk cId="2923842417" sldId="4254"/>
            <ac:spMk id="6" creationId="{346E183B-5A90-4A23-BE07-3B23E8E4A825}"/>
          </ac:spMkLst>
        </pc:spChg>
        <pc:spChg chg="mod">
          <ac:chgData name="Anna Bragg" userId="0c77a775-6055-4465-97af-7e12247cb558" providerId="ADAL" clId="{C582957F-6293-4878-9393-ADBEEFF5831A}" dt="2024-01-09T17:22:58.047" v="597" actId="20577"/>
          <ac:spMkLst>
            <pc:docMk/>
            <pc:sldMk cId="2923842417" sldId="4254"/>
            <ac:spMk id="7" creationId="{41B9C56D-4FDD-49C7-8C5E-5FCDDB4579B2}"/>
          </ac:spMkLst>
        </pc:spChg>
        <pc:picChg chg="del">
          <ac:chgData name="Anna Bragg" userId="0c77a775-6055-4465-97af-7e12247cb558" providerId="ADAL" clId="{C582957F-6293-4878-9393-ADBEEFF5831A}" dt="2024-01-09T17:22:15.327" v="532" actId="478"/>
          <ac:picMkLst>
            <pc:docMk/>
            <pc:sldMk cId="2923842417" sldId="4254"/>
            <ac:picMk id="5" creationId="{FD170776-A128-2957-A38E-CFC1AD3E9438}"/>
          </ac:picMkLst>
        </pc:picChg>
        <pc:picChg chg="del">
          <ac:chgData name="Anna Bragg" userId="0c77a775-6055-4465-97af-7e12247cb558" providerId="ADAL" clId="{C582957F-6293-4878-9393-ADBEEFF5831A}" dt="2024-01-09T17:22:15.886" v="533" actId="478"/>
          <ac:picMkLst>
            <pc:docMk/>
            <pc:sldMk cId="2923842417" sldId="4254"/>
            <ac:picMk id="11" creationId="{E78F1CD3-460F-25AA-C457-F3776B313BEE}"/>
          </ac:picMkLst>
        </pc:picChg>
      </pc:sldChg>
      <pc:sldChg chg="add">
        <pc:chgData name="Anna Bragg" userId="0c77a775-6055-4465-97af-7e12247cb558" providerId="ADAL" clId="{C582957F-6293-4878-9393-ADBEEFF5831A}" dt="2024-01-09T12:58:27.091" v="48" actId="2890"/>
        <pc:sldMkLst>
          <pc:docMk/>
          <pc:sldMk cId="1540635004" sldId="4255"/>
        </pc:sldMkLst>
      </pc:sldChg>
      <pc:sldChg chg="delSp add del ord setBg delDesignElem">
        <pc:chgData name="Anna Bragg" userId="0c77a775-6055-4465-97af-7e12247cb558" providerId="ADAL" clId="{C582957F-6293-4878-9393-ADBEEFF5831A}" dt="2024-01-09T13:02:20.371" v="332" actId="2696"/>
        <pc:sldMkLst>
          <pc:docMk/>
          <pc:sldMk cId="448208705" sldId="4256"/>
        </pc:sldMkLst>
        <pc:spChg chg="del">
          <ac:chgData name="Anna Bragg" userId="0c77a775-6055-4465-97af-7e12247cb558" providerId="ADAL" clId="{C582957F-6293-4878-9393-ADBEEFF5831A}" dt="2024-01-09T13:01:19.590" v="310"/>
          <ac:spMkLst>
            <pc:docMk/>
            <pc:sldMk cId="448208705" sldId="4256"/>
            <ac:spMk id="11" creationId="{E49CC64F-7275-4E33-961B-0C5CDC439875}"/>
          </ac:spMkLst>
        </pc:spChg>
      </pc:sldChg>
      <pc:sldChg chg="delSp add del ord setBg delDesignElem">
        <pc:chgData name="Anna Bragg" userId="0c77a775-6055-4465-97af-7e12247cb558" providerId="ADAL" clId="{C582957F-6293-4878-9393-ADBEEFF5831A}" dt="2024-01-09T13:02:45.067" v="339" actId="47"/>
        <pc:sldMkLst>
          <pc:docMk/>
          <pc:sldMk cId="1466849493" sldId="4257"/>
        </pc:sldMkLst>
        <pc:spChg chg="del">
          <ac:chgData name="Anna Bragg" userId="0c77a775-6055-4465-97af-7e12247cb558" providerId="ADAL" clId="{C582957F-6293-4878-9393-ADBEEFF5831A}" dt="2024-01-09T13:01:20.621" v="312"/>
          <ac:spMkLst>
            <pc:docMk/>
            <pc:sldMk cId="1466849493" sldId="4257"/>
            <ac:spMk id="11" creationId="{E49CC64F-7275-4E33-961B-0C5CDC439875}"/>
          </ac:spMkLst>
        </pc:spChg>
      </pc:sldChg>
      <pc:sldChg chg="delSp add del ord setBg delDesignElem">
        <pc:chgData name="Anna Bragg" userId="0c77a775-6055-4465-97af-7e12247cb558" providerId="ADAL" clId="{C582957F-6293-4878-9393-ADBEEFF5831A}" dt="2024-01-09T13:02:46.915" v="340" actId="47"/>
        <pc:sldMkLst>
          <pc:docMk/>
          <pc:sldMk cId="883716110" sldId="4258"/>
        </pc:sldMkLst>
        <pc:spChg chg="del">
          <ac:chgData name="Anna Bragg" userId="0c77a775-6055-4465-97af-7e12247cb558" providerId="ADAL" clId="{C582957F-6293-4878-9393-ADBEEFF5831A}" dt="2024-01-09T13:01:22.100" v="314"/>
          <ac:spMkLst>
            <pc:docMk/>
            <pc:sldMk cId="883716110" sldId="4258"/>
            <ac:spMk id="11" creationId="{E49CC64F-7275-4E33-961B-0C5CDC439875}"/>
          </ac:spMkLst>
        </pc:spChg>
      </pc:sldChg>
      <pc:sldChg chg="addSp delSp modSp add mod ord setBg">
        <pc:chgData name="Anna Bragg" userId="0c77a775-6055-4465-97af-7e12247cb558" providerId="ADAL" clId="{C582957F-6293-4878-9393-ADBEEFF5831A}" dt="2024-01-09T17:36:17.682" v="826" actId="400"/>
        <pc:sldMkLst>
          <pc:docMk/>
          <pc:sldMk cId="1113290072" sldId="4259"/>
        </pc:sldMkLst>
        <pc:spChg chg="mod">
          <ac:chgData name="Anna Bragg" userId="0c77a775-6055-4465-97af-7e12247cb558" providerId="ADAL" clId="{C582957F-6293-4878-9393-ADBEEFF5831A}" dt="2024-01-09T17:35:42.530" v="819" actId="20577"/>
          <ac:spMkLst>
            <pc:docMk/>
            <pc:sldMk cId="1113290072" sldId="4259"/>
            <ac:spMk id="6" creationId="{346E183B-5A90-4A23-BE07-3B23E8E4A825}"/>
          </ac:spMkLst>
        </pc:spChg>
        <pc:spChg chg="mod">
          <ac:chgData name="Anna Bragg" userId="0c77a775-6055-4465-97af-7e12247cb558" providerId="ADAL" clId="{C582957F-6293-4878-9393-ADBEEFF5831A}" dt="2024-01-09T17:36:17.682" v="826" actId="400"/>
          <ac:spMkLst>
            <pc:docMk/>
            <pc:sldMk cId="1113290072" sldId="4259"/>
            <ac:spMk id="7" creationId="{41B9C56D-4FDD-49C7-8C5E-5FCDDB4579B2}"/>
          </ac:spMkLst>
        </pc:spChg>
        <pc:picChg chg="add mod">
          <ac:chgData name="Anna Bragg" userId="0c77a775-6055-4465-97af-7e12247cb558" providerId="ADAL" clId="{C582957F-6293-4878-9393-ADBEEFF5831A}" dt="2024-01-09T17:36:11.820" v="824" actId="1076"/>
          <ac:picMkLst>
            <pc:docMk/>
            <pc:sldMk cId="1113290072" sldId="4259"/>
            <ac:picMk id="4" creationId="{C6077CB1-0C0B-1E4E-E9C0-1702F95DD56C}"/>
          </ac:picMkLst>
        </pc:picChg>
        <pc:picChg chg="del">
          <ac:chgData name="Anna Bragg" userId="0c77a775-6055-4465-97af-7e12247cb558" providerId="ADAL" clId="{C582957F-6293-4878-9393-ADBEEFF5831A}" dt="2024-01-09T17:35:46.442" v="820" actId="478"/>
          <ac:picMkLst>
            <pc:docMk/>
            <pc:sldMk cId="1113290072" sldId="4259"/>
            <ac:picMk id="5" creationId="{FD170776-A128-2957-A38E-CFC1AD3E9438}"/>
          </ac:picMkLst>
        </pc:picChg>
        <pc:picChg chg="del">
          <ac:chgData name="Anna Bragg" userId="0c77a775-6055-4465-97af-7e12247cb558" providerId="ADAL" clId="{C582957F-6293-4878-9393-ADBEEFF5831A}" dt="2024-01-09T17:35:47.022" v="821" actId="478"/>
          <ac:picMkLst>
            <pc:docMk/>
            <pc:sldMk cId="1113290072" sldId="4259"/>
            <ac:picMk id="11" creationId="{E78F1CD3-460F-25AA-C457-F3776B313BEE}"/>
          </ac:picMkLst>
        </pc:picChg>
      </pc:sldChg>
      <pc:sldChg chg="add del ord">
        <pc:chgData name="Anna Bragg" userId="0c77a775-6055-4465-97af-7e12247cb558" providerId="ADAL" clId="{C582957F-6293-4878-9393-ADBEEFF5831A}" dt="2024-01-09T13:02:18.077" v="331" actId="2696"/>
        <pc:sldMkLst>
          <pc:docMk/>
          <pc:sldMk cId="963299413" sldId="4260"/>
        </pc:sldMkLst>
      </pc:sldChg>
      <pc:sldChg chg="modSp add mod ord">
        <pc:chgData name="Anna Bragg" userId="0c77a775-6055-4465-97af-7e12247cb558" providerId="ADAL" clId="{C582957F-6293-4878-9393-ADBEEFF5831A}" dt="2024-01-09T13:04:22.251" v="362" actId="14100"/>
        <pc:sldMkLst>
          <pc:docMk/>
          <pc:sldMk cId="1953536034" sldId="4260"/>
        </pc:sldMkLst>
        <pc:spChg chg="mod">
          <ac:chgData name="Anna Bragg" userId="0c77a775-6055-4465-97af-7e12247cb558" providerId="ADAL" clId="{C582957F-6293-4878-9393-ADBEEFF5831A}" dt="2024-01-09T13:04:22.251" v="362" actId="14100"/>
          <ac:spMkLst>
            <pc:docMk/>
            <pc:sldMk cId="1953536034" sldId="4260"/>
            <ac:spMk id="3" creationId="{A1FD16D6-AAF1-44A1-95D3-118E5E5B827A}"/>
          </ac:spMkLst>
        </pc:spChg>
      </pc:sldChg>
      <pc:sldChg chg="modSp add mod ord">
        <pc:chgData name="Anna Bragg" userId="0c77a775-6055-4465-97af-7e12247cb558" providerId="ADAL" clId="{C582957F-6293-4878-9393-ADBEEFF5831A}" dt="2024-01-09T13:04:28.345" v="363" actId="14100"/>
        <pc:sldMkLst>
          <pc:docMk/>
          <pc:sldMk cId="473062141" sldId="4261"/>
        </pc:sldMkLst>
        <pc:spChg chg="mod">
          <ac:chgData name="Anna Bragg" userId="0c77a775-6055-4465-97af-7e12247cb558" providerId="ADAL" clId="{C582957F-6293-4878-9393-ADBEEFF5831A}" dt="2024-01-09T13:04:28.345" v="363" actId="14100"/>
          <ac:spMkLst>
            <pc:docMk/>
            <pc:sldMk cId="473062141" sldId="4261"/>
            <ac:spMk id="3" creationId="{A1FD16D6-AAF1-44A1-95D3-118E5E5B827A}"/>
          </ac:spMkLst>
        </pc:spChg>
      </pc:sldChg>
      <pc:sldChg chg="modSp add mod ord modAnim">
        <pc:chgData name="Anna Bragg" userId="0c77a775-6055-4465-97af-7e12247cb558" providerId="ADAL" clId="{C582957F-6293-4878-9393-ADBEEFF5831A}" dt="2024-01-09T13:04:33.247" v="364" actId="14100"/>
        <pc:sldMkLst>
          <pc:docMk/>
          <pc:sldMk cId="3641697358" sldId="4262"/>
        </pc:sldMkLst>
        <pc:spChg chg="mod">
          <ac:chgData name="Anna Bragg" userId="0c77a775-6055-4465-97af-7e12247cb558" providerId="ADAL" clId="{C582957F-6293-4878-9393-ADBEEFF5831A}" dt="2024-01-09T13:04:33.247" v="364" actId="14100"/>
          <ac:spMkLst>
            <pc:docMk/>
            <pc:sldMk cId="3641697358" sldId="4262"/>
            <ac:spMk id="3" creationId="{A1FD16D6-AAF1-44A1-95D3-118E5E5B827A}"/>
          </ac:spMkLst>
        </pc:spChg>
      </pc:sldChg>
      <pc:sldChg chg="modSp add mod">
        <pc:chgData name="Anna Bragg" userId="0c77a775-6055-4465-97af-7e12247cb558" providerId="ADAL" clId="{C582957F-6293-4878-9393-ADBEEFF5831A}" dt="2024-01-09T13:04:16.967" v="361" actId="14100"/>
        <pc:sldMkLst>
          <pc:docMk/>
          <pc:sldMk cId="3434526692" sldId="4263"/>
        </pc:sldMkLst>
        <pc:spChg chg="mod">
          <ac:chgData name="Anna Bragg" userId="0c77a775-6055-4465-97af-7e12247cb558" providerId="ADAL" clId="{C582957F-6293-4878-9393-ADBEEFF5831A}" dt="2024-01-09T13:04:16.967" v="361" actId="14100"/>
          <ac:spMkLst>
            <pc:docMk/>
            <pc:sldMk cId="3434526692" sldId="4263"/>
            <ac:spMk id="3" creationId="{A1FD16D6-AAF1-44A1-95D3-118E5E5B827A}"/>
          </ac:spMkLst>
        </pc:spChg>
      </pc:sldChg>
      <pc:sldChg chg="addSp delSp modSp add mod replId">
        <pc:chgData name="Anna Bragg" userId="0c77a775-6055-4465-97af-7e12247cb558" providerId="ADAL" clId="{C582957F-6293-4878-9393-ADBEEFF5831A}" dt="2024-01-09T18:00:36.325" v="1646" actId="20577"/>
        <pc:sldMkLst>
          <pc:docMk/>
          <pc:sldMk cId="3967947431" sldId="4264"/>
        </pc:sldMkLst>
        <pc:spChg chg="mod">
          <ac:chgData name="Anna Bragg" userId="0c77a775-6055-4465-97af-7e12247cb558" providerId="ADAL" clId="{C582957F-6293-4878-9393-ADBEEFF5831A}" dt="2024-01-09T17:47:02.335" v="1295"/>
          <ac:spMkLst>
            <pc:docMk/>
            <pc:sldMk cId="3967947431" sldId="4264"/>
            <ac:spMk id="6" creationId="{346E183B-5A90-4A23-BE07-3B23E8E4A825}"/>
          </ac:spMkLst>
        </pc:spChg>
        <pc:spChg chg="mod">
          <ac:chgData name="Anna Bragg" userId="0c77a775-6055-4465-97af-7e12247cb558" providerId="ADAL" clId="{C582957F-6293-4878-9393-ADBEEFF5831A}" dt="2024-01-09T18:00:36.325" v="1646" actId="20577"/>
          <ac:spMkLst>
            <pc:docMk/>
            <pc:sldMk cId="3967947431" sldId="4264"/>
            <ac:spMk id="7" creationId="{41B9C56D-4FDD-49C7-8C5E-5FCDDB4579B2}"/>
          </ac:spMkLst>
        </pc:spChg>
        <pc:picChg chg="add mod">
          <ac:chgData name="Anna Bragg" userId="0c77a775-6055-4465-97af-7e12247cb558" providerId="ADAL" clId="{C582957F-6293-4878-9393-ADBEEFF5831A}" dt="2024-01-09T18:00:25.929" v="1642" actId="1076"/>
          <ac:picMkLst>
            <pc:docMk/>
            <pc:sldMk cId="3967947431" sldId="4264"/>
            <ac:picMk id="2" creationId="{22420897-08CE-C56A-6CBA-3E952508FDAE}"/>
          </ac:picMkLst>
        </pc:picChg>
        <pc:picChg chg="add del">
          <ac:chgData name="Anna Bragg" userId="0c77a775-6055-4465-97af-7e12247cb558" providerId="ADAL" clId="{C582957F-6293-4878-9393-ADBEEFF5831A}" dt="2024-01-09T17:58:42.417" v="1637" actId="478"/>
          <ac:picMkLst>
            <pc:docMk/>
            <pc:sldMk cId="3967947431" sldId="4264"/>
            <ac:picMk id="5" creationId="{FD170776-A128-2957-A38E-CFC1AD3E9438}"/>
          </ac:picMkLst>
        </pc:picChg>
        <pc:picChg chg="del">
          <ac:chgData name="Anna Bragg" userId="0c77a775-6055-4465-97af-7e12247cb558" providerId="ADAL" clId="{C582957F-6293-4878-9393-ADBEEFF5831A}" dt="2024-01-09T17:58:43.313" v="1638" actId="478"/>
          <ac:picMkLst>
            <pc:docMk/>
            <pc:sldMk cId="3967947431" sldId="4264"/>
            <ac:picMk id="11" creationId="{E78F1CD3-460F-25AA-C457-F3776B313BEE}"/>
          </ac:picMkLst>
        </pc:picChg>
      </pc:sldChg>
      <pc:sldChg chg="addSp modSp add mod ord">
        <pc:chgData name="Anna Bragg" userId="0c77a775-6055-4465-97af-7e12247cb558" providerId="ADAL" clId="{C582957F-6293-4878-9393-ADBEEFF5831A}" dt="2024-01-09T17:34:36.140" v="750" actId="1076"/>
        <pc:sldMkLst>
          <pc:docMk/>
          <pc:sldMk cId="4134517786" sldId="4265"/>
        </pc:sldMkLst>
        <pc:spChg chg="mod">
          <ac:chgData name="Anna Bragg" userId="0c77a775-6055-4465-97af-7e12247cb558" providerId="ADAL" clId="{C582957F-6293-4878-9393-ADBEEFF5831A}" dt="2024-01-09T17:17:42.476" v="394" actId="20577"/>
          <ac:spMkLst>
            <pc:docMk/>
            <pc:sldMk cId="4134517786" sldId="4265"/>
            <ac:spMk id="6" creationId="{346E183B-5A90-4A23-BE07-3B23E8E4A825}"/>
          </ac:spMkLst>
        </pc:spChg>
        <pc:spChg chg="mod">
          <ac:chgData name="Anna Bragg" userId="0c77a775-6055-4465-97af-7e12247cb558" providerId="ADAL" clId="{C582957F-6293-4878-9393-ADBEEFF5831A}" dt="2024-01-09T17:33:55.311" v="745" actId="27636"/>
          <ac:spMkLst>
            <pc:docMk/>
            <pc:sldMk cId="4134517786" sldId="4265"/>
            <ac:spMk id="7" creationId="{41B9C56D-4FDD-49C7-8C5E-5FCDDB4579B2}"/>
          </ac:spMkLst>
        </pc:spChg>
        <pc:picChg chg="add mod">
          <ac:chgData name="Anna Bragg" userId="0c77a775-6055-4465-97af-7e12247cb558" providerId="ADAL" clId="{C582957F-6293-4878-9393-ADBEEFF5831A}" dt="2024-01-09T17:34:36.140" v="750" actId="1076"/>
          <ac:picMkLst>
            <pc:docMk/>
            <pc:sldMk cId="4134517786" sldId="4265"/>
            <ac:picMk id="4" creationId="{5E3031FB-D156-6863-BA84-51A610C7E1BD}"/>
          </ac:picMkLst>
        </pc:picChg>
      </pc:sldChg>
      <pc:sldChg chg="addSp delSp modSp add mod">
        <pc:chgData name="Anna Bragg" userId="0c77a775-6055-4465-97af-7e12247cb558" providerId="ADAL" clId="{C582957F-6293-4878-9393-ADBEEFF5831A}" dt="2024-01-09T17:24:17.869" v="606" actId="1076"/>
        <pc:sldMkLst>
          <pc:docMk/>
          <pc:sldMk cId="1446925845" sldId="4266"/>
        </pc:sldMkLst>
        <pc:spChg chg="add del mod">
          <ac:chgData name="Anna Bragg" userId="0c77a775-6055-4465-97af-7e12247cb558" providerId="ADAL" clId="{C582957F-6293-4878-9393-ADBEEFF5831A}" dt="2024-01-09T17:23:59.554" v="600" actId="478"/>
          <ac:spMkLst>
            <pc:docMk/>
            <pc:sldMk cId="1446925845" sldId="4266"/>
            <ac:spMk id="4" creationId="{6E47135B-A0EC-EEED-3991-8F89720BE0AE}"/>
          </ac:spMkLst>
        </pc:spChg>
        <pc:spChg chg="del">
          <ac:chgData name="Anna Bragg" userId="0c77a775-6055-4465-97af-7e12247cb558" providerId="ADAL" clId="{C582957F-6293-4878-9393-ADBEEFF5831A}" dt="2024-01-09T17:23:55.452" v="599" actId="478"/>
          <ac:spMkLst>
            <pc:docMk/>
            <pc:sldMk cId="1446925845" sldId="4266"/>
            <ac:spMk id="7" creationId="{41B9C56D-4FDD-49C7-8C5E-5FCDDB4579B2}"/>
          </ac:spMkLst>
        </pc:spChg>
        <pc:picChg chg="add mod">
          <ac:chgData name="Anna Bragg" userId="0c77a775-6055-4465-97af-7e12247cb558" providerId="ADAL" clId="{C582957F-6293-4878-9393-ADBEEFF5831A}" dt="2024-01-09T17:24:17.869" v="606" actId="1076"/>
          <ac:picMkLst>
            <pc:docMk/>
            <pc:sldMk cId="1446925845" sldId="4266"/>
            <ac:picMk id="9" creationId="{7F946C37-A46A-B3F8-5515-7CF58F1F99E1}"/>
          </ac:picMkLst>
        </pc:picChg>
      </pc:sldChg>
      <pc:sldChg chg="addSp delSp modSp add mod">
        <pc:chgData name="Anna Bragg" userId="0c77a775-6055-4465-97af-7e12247cb558" providerId="ADAL" clId="{C582957F-6293-4878-9393-ADBEEFF5831A}" dt="2024-01-09T17:25:18.746" v="611" actId="14100"/>
        <pc:sldMkLst>
          <pc:docMk/>
          <pc:sldMk cId="1331949648" sldId="4267"/>
        </pc:sldMkLst>
        <pc:picChg chg="add mod">
          <ac:chgData name="Anna Bragg" userId="0c77a775-6055-4465-97af-7e12247cb558" providerId="ADAL" clId="{C582957F-6293-4878-9393-ADBEEFF5831A}" dt="2024-01-09T17:25:18.746" v="611" actId="14100"/>
          <ac:picMkLst>
            <pc:docMk/>
            <pc:sldMk cId="1331949648" sldId="4267"/>
            <ac:picMk id="4" creationId="{94E8A5C5-98F0-445A-1049-17C879F1C6D9}"/>
          </ac:picMkLst>
        </pc:picChg>
        <pc:picChg chg="del">
          <ac:chgData name="Anna Bragg" userId="0c77a775-6055-4465-97af-7e12247cb558" providerId="ADAL" clId="{C582957F-6293-4878-9393-ADBEEFF5831A}" dt="2024-01-09T17:25:13.147" v="609" actId="478"/>
          <ac:picMkLst>
            <pc:docMk/>
            <pc:sldMk cId="1331949648" sldId="4267"/>
            <ac:picMk id="9" creationId="{7F946C37-A46A-B3F8-5515-7CF58F1F99E1}"/>
          </ac:picMkLst>
        </pc:picChg>
      </pc:sldChg>
      <pc:sldChg chg="addSp delSp modSp add mod">
        <pc:chgData name="Anna Bragg" userId="0c77a775-6055-4465-97af-7e12247cb558" providerId="ADAL" clId="{C582957F-6293-4878-9393-ADBEEFF5831A}" dt="2024-01-09T17:25:48.978" v="618" actId="14100"/>
        <pc:sldMkLst>
          <pc:docMk/>
          <pc:sldMk cId="2067958985" sldId="4268"/>
        </pc:sldMkLst>
        <pc:picChg chg="del">
          <ac:chgData name="Anna Bragg" userId="0c77a775-6055-4465-97af-7e12247cb558" providerId="ADAL" clId="{C582957F-6293-4878-9393-ADBEEFF5831A}" dt="2024-01-09T17:25:38.805" v="614" actId="478"/>
          <ac:picMkLst>
            <pc:docMk/>
            <pc:sldMk cId="2067958985" sldId="4268"/>
            <ac:picMk id="4" creationId="{94E8A5C5-98F0-445A-1049-17C879F1C6D9}"/>
          </ac:picMkLst>
        </pc:picChg>
        <pc:picChg chg="add mod">
          <ac:chgData name="Anna Bragg" userId="0c77a775-6055-4465-97af-7e12247cb558" providerId="ADAL" clId="{C582957F-6293-4878-9393-ADBEEFF5831A}" dt="2024-01-09T17:25:48.978" v="618" actId="14100"/>
          <ac:picMkLst>
            <pc:docMk/>
            <pc:sldMk cId="2067958985" sldId="4268"/>
            <ac:picMk id="5" creationId="{E2AB79AD-123C-0707-8A02-C0A660ED918B}"/>
          </ac:picMkLst>
        </pc:picChg>
      </pc:sldChg>
      <pc:sldChg chg="modSp add mod">
        <pc:chgData name="Anna Bragg" userId="0c77a775-6055-4465-97af-7e12247cb558" providerId="ADAL" clId="{C582957F-6293-4878-9393-ADBEEFF5831A}" dt="2024-01-09T17:30:01.353" v="743" actId="20577"/>
        <pc:sldMkLst>
          <pc:docMk/>
          <pc:sldMk cId="1673300883" sldId="4269"/>
        </pc:sldMkLst>
        <pc:spChg chg="mod">
          <ac:chgData name="Anna Bragg" userId="0c77a775-6055-4465-97af-7e12247cb558" providerId="ADAL" clId="{C582957F-6293-4878-9393-ADBEEFF5831A}" dt="2024-01-09T17:29:15.621" v="682" actId="20577"/>
          <ac:spMkLst>
            <pc:docMk/>
            <pc:sldMk cId="1673300883" sldId="4269"/>
            <ac:spMk id="6" creationId="{346E183B-5A90-4A23-BE07-3B23E8E4A825}"/>
          </ac:spMkLst>
        </pc:spChg>
        <pc:spChg chg="mod">
          <ac:chgData name="Anna Bragg" userId="0c77a775-6055-4465-97af-7e12247cb558" providerId="ADAL" clId="{C582957F-6293-4878-9393-ADBEEFF5831A}" dt="2024-01-09T17:30:01.353" v="743" actId="20577"/>
          <ac:spMkLst>
            <pc:docMk/>
            <pc:sldMk cId="1673300883" sldId="4269"/>
            <ac:spMk id="7" creationId="{41B9C56D-4FDD-49C7-8C5E-5FCDDB4579B2}"/>
          </ac:spMkLst>
        </pc:spChg>
      </pc:sldChg>
      <pc:sldChg chg="addSp delSp modSp add mod">
        <pc:chgData name="Anna Bragg" userId="0c77a775-6055-4465-97af-7e12247cb558" providerId="ADAL" clId="{C582957F-6293-4878-9393-ADBEEFF5831A}" dt="2024-01-09T17:37:32.660" v="881" actId="1076"/>
        <pc:sldMkLst>
          <pc:docMk/>
          <pc:sldMk cId="2607436869" sldId="4270"/>
        </pc:sldMkLst>
        <pc:spChg chg="mod">
          <ac:chgData name="Anna Bragg" userId="0c77a775-6055-4465-97af-7e12247cb558" providerId="ADAL" clId="{C582957F-6293-4878-9393-ADBEEFF5831A}" dt="2024-01-09T17:36:39.445" v="868" actId="20577"/>
          <ac:spMkLst>
            <pc:docMk/>
            <pc:sldMk cId="2607436869" sldId="4270"/>
            <ac:spMk id="6" creationId="{346E183B-5A90-4A23-BE07-3B23E8E4A825}"/>
          </ac:spMkLst>
        </pc:spChg>
        <pc:spChg chg="mod">
          <ac:chgData name="Anna Bragg" userId="0c77a775-6055-4465-97af-7e12247cb558" providerId="ADAL" clId="{C582957F-6293-4878-9393-ADBEEFF5831A}" dt="2024-01-09T17:36:59.292" v="877" actId="5793"/>
          <ac:spMkLst>
            <pc:docMk/>
            <pc:sldMk cId="2607436869" sldId="4270"/>
            <ac:spMk id="7" creationId="{41B9C56D-4FDD-49C7-8C5E-5FCDDB4579B2}"/>
          </ac:spMkLst>
        </pc:spChg>
        <pc:picChg chg="del">
          <ac:chgData name="Anna Bragg" userId="0c77a775-6055-4465-97af-7e12247cb558" providerId="ADAL" clId="{C582957F-6293-4878-9393-ADBEEFF5831A}" dt="2024-01-09T17:37:16.133" v="878" actId="478"/>
          <ac:picMkLst>
            <pc:docMk/>
            <pc:sldMk cId="2607436869" sldId="4270"/>
            <ac:picMk id="4" creationId="{C6077CB1-0C0B-1E4E-E9C0-1702F95DD56C}"/>
          </ac:picMkLst>
        </pc:picChg>
        <pc:picChg chg="add mod">
          <ac:chgData name="Anna Bragg" userId="0c77a775-6055-4465-97af-7e12247cb558" providerId="ADAL" clId="{C582957F-6293-4878-9393-ADBEEFF5831A}" dt="2024-01-09T17:37:32.660" v="881" actId="1076"/>
          <ac:picMkLst>
            <pc:docMk/>
            <pc:sldMk cId="2607436869" sldId="4270"/>
            <ac:picMk id="5" creationId="{A63BC925-E6B9-D197-B05C-46CB966B4BA0}"/>
          </ac:picMkLst>
        </pc:picChg>
      </pc:sldChg>
      <pc:sldChg chg="addSp delSp modSp add mod">
        <pc:chgData name="Anna Bragg" userId="0c77a775-6055-4465-97af-7e12247cb558" providerId="ADAL" clId="{C582957F-6293-4878-9393-ADBEEFF5831A}" dt="2024-01-09T17:38:40.470" v="930" actId="1076"/>
        <pc:sldMkLst>
          <pc:docMk/>
          <pc:sldMk cId="1397833432" sldId="4271"/>
        </pc:sldMkLst>
        <pc:spChg chg="add del mod">
          <ac:chgData name="Anna Bragg" userId="0c77a775-6055-4465-97af-7e12247cb558" providerId="ADAL" clId="{C582957F-6293-4878-9393-ADBEEFF5831A}" dt="2024-01-09T17:38:15.791" v="927" actId="478"/>
          <ac:spMkLst>
            <pc:docMk/>
            <pc:sldMk cId="1397833432" sldId="4271"/>
            <ac:spMk id="4" creationId="{DAEE056C-BC7A-BFA1-372E-AFB5611B2DD5}"/>
          </ac:spMkLst>
        </pc:spChg>
        <pc:spChg chg="mod">
          <ac:chgData name="Anna Bragg" userId="0c77a775-6055-4465-97af-7e12247cb558" providerId="ADAL" clId="{C582957F-6293-4878-9393-ADBEEFF5831A}" dt="2024-01-09T17:38:08.647" v="924" actId="20577"/>
          <ac:spMkLst>
            <pc:docMk/>
            <pc:sldMk cId="1397833432" sldId="4271"/>
            <ac:spMk id="6" creationId="{346E183B-5A90-4A23-BE07-3B23E8E4A825}"/>
          </ac:spMkLst>
        </pc:spChg>
        <pc:spChg chg="del">
          <ac:chgData name="Anna Bragg" userId="0c77a775-6055-4465-97af-7e12247cb558" providerId="ADAL" clId="{C582957F-6293-4878-9393-ADBEEFF5831A}" dt="2024-01-09T17:38:13.554" v="926" actId="478"/>
          <ac:spMkLst>
            <pc:docMk/>
            <pc:sldMk cId="1397833432" sldId="4271"/>
            <ac:spMk id="7" creationId="{41B9C56D-4FDD-49C7-8C5E-5FCDDB4579B2}"/>
          </ac:spMkLst>
        </pc:spChg>
        <pc:picChg chg="del">
          <ac:chgData name="Anna Bragg" userId="0c77a775-6055-4465-97af-7e12247cb558" providerId="ADAL" clId="{C582957F-6293-4878-9393-ADBEEFF5831A}" dt="2024-01-09T17:38:10.694" v="925" actId="478"/>
          <ac:picMkLst>
            <pc:docMk/>
            <pc:sldMk cId="1397833432" sldId="4271"/>
            <ac:picMk id="5" creationId="{A63BC925-E6B9-D197-B05C-46CB966B4BA0}"/>
          </ac:picMkLst>
        </pc:picChg>
        <pc:picChg chg="add mod">
          <ac:chgData name="Anna Bragg" userId="0c77a775-6055-4465-97af-7e12247cb558" providerId="ADAL" clId="{C582957F-6293-4878-9393-ADBEEFF5831A}" dt="2024-01-09T17:38:40.470" v="930" actId="1076"/>
          <ac:picMkLst>
            <pc:docMk/>
            <pc:sldMk cId="1397833432" sldId="4271"/>
            <ac:picMk id="2050" creationId="{163BCE56-601E-EF0E-339D-19E2E51A78C6}"/>
          </ac:picMkLst>
        </pc:picChg>
      </pc:sldChg>
      <pc:sldChg chg="addSp delSp modSp add del mod">
        <pc:chgData name="Anna Bragg" userId="0c77a775-6055-4465-97af-7e12247cb558" providerId="ADAL" clId="{C582957F-6293-4878-9393-ADBEEFF5831A}" dt="2024-01-09T17:43:32.522" v="1146" actId="2696"/>
        <pc:sldMkLst>
          <pc:docMk/>
          <pc:sldMk cId="3040009882" sldId="4272"/>
        </pc:sldMkLst>
        <pc:spChg chg="add mod">
          <ac:chgData name="Anna Bragg" userId="0c77a775-6055-4465-97af-7e12247cb558" providerId="ADAL" clId="{C582957F-6293-4878-9393-ADBEEFF5831A}" dt="2024-01-09T17:41:35.742" v="1122" actId="20577"/>
          <ac:spMkLst>
            <pc:docMk/>
            <pc:sldMk cId="3040009882" sldId="4272"/>
            <ac:spMk id="2" creationId="{E389CD3B-6774-8ED4-13C7-679C1A656C99}"/>
          </ac:spMkLst>
        </pc:spChg>
        <pc:spChg chg="mod">
          <ac:chgData name="Anna Bragg" userId="0c77a775-6055-4465-97af-7e12247cb558" providerId="ADAL" clId="{C582957F-6293-4878-9393-ADBEEFF5831A}" dt="2024-01-09T17:40:41.492" v="973" actId="20577"/>
          <ac:spMkLst>
            <pc:docMk/>
            <pc:sldMk cId="3040009882" sldId="4272"/>
            <ac:spMk id="6" creationId="{346E183B-5A90-4A23-BE07-3B23E8E4A825}"/>
          </ac:spMkLst>
        </pc:spChg>
        <pc:picChg chg="add mod">
          <ac:chgData name="Anna Bragg" userId="0c77a775-6055-4465-97af-7e12247cb558" providerId="ADAL" clId="{C582957F-6293-4878-9393-ADBEEFF5831A}" dt="2024-01-09T17:43:08.990" v="1127" actId="1076"/>
          <ac:picMkLst>
            <pc:docMk/>
            <pc:sldMk cId="3040009882" sldId="4272"/>
            <ac:picMk id="5" creationId="{ED51BC6B-EAE0-185E-8E28-CD43DF9F8427}"/>
          </ac:picMkLst>
        </pc:picChg>
        <pc:picChg chg="del">
          <ac:chgData name="Anna Bragg" userId="0c77a775-6055-4465-97af-7e12247cb558" providerId="ADAL" clId="{C582957F-6293-4878-9393-ADBEEFF5831A}" dt="2024-01-09T17:40:44.524" v="974" actId="478"/>
          <ac:picMkLst>
            <pc:docMk/>
            <pc:sldMk cId="3040009882" sldId="4272"/>
            <ac:picMk id="2050" creationId="{163BCE56-601E-EF0E-339D-19E2E51A78C6}"/>
          </ac:picMkLst>
        </pc:picChg>
      </pc:sldChg>
      <pc:sldChg chg="modSp add del mod">
        <pc:chgData name="Anna Bragg" userId="0c77a775-6055-4465-97af-7e12247cb558" providerId="ADAL" clId="{C582957F-6293-4878-9393-ADBEEFF5831A}" dt="2024-01-09T17:43:35.476" v="1147" actId="47"/>
        <pc:sldMkLst>
          <pc:docMk/>
          <pc:sldMk cId="246504801" sldId="4273"/>
        </pc:sldMkLst>
        <pc:spChg chg="mod">
          <ac:chgData name="Anna Bragg" userId="0c77a775-6055-4465-97af-7e12247cb558" providerId="ADAL" clId="{C582957F-6293-4878-9393-ADBEEFF5831A}" dt="2024-01-09T17:43:21.345" v="1144" actId="20577"/>
          <ac:spMkLst>
            <pc:docMk/>
            <pc:sldMk cId="246504801" sldId="4273"/>
            <ac:spMk id="6" creationId="{346E183B-5A90-4A23-BE07-3B23E8E4A825}"/>
          </ac:spMkLst>
        </pc:spChg>
      </pc:sldChg>
      <pc:sldChg chg="add del">
        <pc:chgData name="Anna Bragg" userId="0c77a775-6055-4465-97af-7e12247cb558" providerId="ADAL" clId="{C582957F-6293-4878-9393-ADBEEFF5831A}" dt="2024-01-09T17:43:47.118" v="1149" actId="47"/>
        <pc:sldMkLst>
          <pc:docMk/>
          <pc:sldMk cId="1333987711" sldId="4273"/>
        </pc:sldMkLst>
      </pc:sldChg>
      <pc:sldChg chg="addSp delSp modSp add mod ord">
        <pc:chgData name="Anna Bragg" userId="0c77a775-6055-4465-97af-7e12247cb558" providerId="ADAL" clId="{C582957F-6293-4878-9393-ADBEEFF5831A}" dt="2024-01-09T17:44:35.525" v="1195" actId="20577"/>
        <pc:sldMkLst>
          <pc:docMk/>
          <pc:sldMk cId="2669178691" sldId="4273"/>
        </pc:sldMkLst>
        <pc:spChg chg="mod">
          <ac:chgData name="Anna Bragg" userId="0c77a775-6055-4465-97af-7e12247cb558" providerId="ADAL" clId="{C582957F-6293-4878-9393-ADBEEFF5831A}" dt="2024-01-09T17:44:35.525" v="1195" actId="20577"/>
          <ac:spMkLst>
            <pc:docMk/>
            <pc:sldMk cId="2669178691" sldId="4273"/>
            <ac:spMk id="6" creationId="{346E183B-5A90-4A23-BE07-3B23E8E4A825}"/>
          </ac:spMkLst>
        </pc:spChg>
        <pc:spChg chg="mod">
          <ac:chgData name="Anna Bragg" userId="0c77a775-6055-4465-97af-7e12247cb558" providerId="ADAL" clId="{C582957F-6293-4878-9393-ADBEEFF5831A}" dt="2024-01-09T17:44:15.123" v="1179" actId="20577"/>
          <ac:spMkLst>
            <pc:docMk/>
            <pc:sldMk cId="2669178691" sldId="4273"/>
            <ac:spMk id="7" creationId="{41B9C56D-4FDD-49C7-8C5E-5FCDDB4579B2}"/>
          </ac:spMkLst>
        </pc:spChg>
        <pc:picChg chg="add mod">
          <ac:chgData name="Anna Bragg" userId="0c77a775-6055-4465-97af-7e12247cb558" providerId="ADAL" clId="{C582957F-6293-4878-9393-ADBEEFF5831A}" dt="2024-01-09T17:44:28.317" v="1183" actId="1076"/>
          <ac:picMkLst>
            <pc:docMk/>
            <pc:sldMk cId="2669178691" sldId="4273"/>
            <ac:picMk id="4" creationId="{4112D884-1EAF-205C-26A2-5C04C82C65C0}"/>
          </ac:picMkLst>
        </pc:picChg>
        <pc:picChg chg="del">
          <ac:chgData name="Anna Bragg" userId="0c77a775-6055-4465-97af-7e12247cb558" providerId="ADAL" clId="{C582957F-6293-4878-9393-ADBEEFF5831A}" dt="2024-01-09T17:44:23.452" v="1180" actId="478"/>
          <ac:picMkLst>
            <pc:docMk/>
            <pc:sldMk cId="2669178691" sldId="4273"/>
            <ac:picMk id="5" creationId="{A63BC925-E6B9-D197-B05C-46CB966B4BA0}"/>
          </ac:picMkLst>
        </pc:picChg>
      </pc:sldChg>
      <pc:sldChg chg="addSp delSp modSp add mod modClrScheme chgLayout">
        <pc:chgData name="Anna Bragg" userId="0c77a775-6055-4465-97af-7e12247cb558" providerId="ADAL" clId="{C582957F-6293-4878-9393-ADBEEFF5831A}" dt="2024-01-09T17:46:30.546" v="1294" actId="113"/>
        <pc:sldMkLst>
          <pc:docMk/>
          <pc:sldMk cId="300433931" sldId="4274"/>
        </pc:sldMkLst>
        <pc:spChg chg="add del mod">
          <ac:chgData name="Anna Bragg" userId="0c77a775-6055-4465-97af-7e12247cb558" providerId="ADAL" clId="{C582957F-6293-4878-9393-ADBEEFF5831A}" dt="2024-01-09T17:45:03.004" v="1198" actId="478"/>
          <ac:spMkLst>
            <pc:docMk/>
            <pc:sldMk cId="300433931" sldId="4274"/>
            <ac:spMk id="5" creationId="{6F93989D-430E-DEC2-CA34-61B799B8BC9B}"/>
          </ac:spMkLst>
        </pc:spChg>
        <pc:spChg chg="mod ord">
          <ac:chgData name="Anna Bragg" userId="0c77a775-6055-4465-97af-7e12247cb558" providerId="ADAL" clId="{C582957F-6293-4878-9393-ADBEEFF5831A}" dt="2024-01-09T17:45:08.381" v="1200" actId="700"/>
          <ac:spMkLst>
            <pc:docMk/>
            <pc:sldMk cId="300433931" sldId="4274"/>
            <ac:spMk id="6" creationId="{346E183B-5A90-4A23-BE07-3B23E8E4A825}"/>
          </ac:spMkLst>
        </pc:spChg>
        <pc:spChg chg="del">
          <ac:chgData name="Anna Bragg" userId="0c77a775-6055-4465-97af-7e12247cb558" providerId="ADAL" clId="{C582957F-6293-4878-9393-ADBEEFF5831A}" dt="2024-01-09T17:44:54.856" v="1197" actId="478"/>
          <ac:spMkLst>
            <pc:docMk/>
            <pc:sldMk cId="300433931" sldId="4274"/>
            <ac:spMk id="7" creationId="{41B9C56D-4FDD-49C7-8C5E-5FCDDB4579B2}"/>
          </ac:spMkLst>
        </pc:spChg>
        <pc:spChg chg="add mod ord">
          <ac:chgData name="Anna Bragg" userId="0c77a775-6055-4465-97af-7e12247cb558" providerId="ADAL" clId="{C582957F-6293-4878-9393-ADBEEFF5831A}" dt="2024-01-09T17:46:30.546" v="1294" actId="113"/>
          <ac:spMkLst>
            <pc:docMk/>
            <pc:sldMk cId="300433931" sldId="4274"/>
            <ac:spMk id="9" creationId="{A1DF9D94-82F3-C1AD-CBBB-AAA665555C60}"/>
          </ac:spMkLst>
        </pc:spChg>
        <pc:spChg chg="add mod ord">
          <ac:chgData name="Anna Bragg" userId="0c77a775-6055-4465-97af-7e12247cb558" providerId="ADAL" clId="{C582957F-6293-4878-9393-ADBEEFF5831A}" dt="2024-01-09T17:46:27.053" v="1293" actId="113"/>
          <ac:spMkLst>
            <pc:docMk/>
            <pc:sldMk cId="300433931" sldId="4274"/>
            <ac:spMk id="10" creationId="{EF6E5B5C-D40A-9B0F-323A-BF24570611DF}"/>
          </ac:spMkLst>
        </pc:spChg>
        <pc:picChg chg="del">
          <ac:chgData name="Anna Bragg" userId="0c77a775-6055-4465-97af-7e12247cb558" providerId="ADAL" clId="{C582957F-6293-4878-9393-ADBEEFF5831A}" dt="2024-01-09T17:45:03.829" v="1199" actId="478"/>
          <ac:picMkLst>
            <pc:docMk/>
            <pc:sldMk cId="300433931" sldId="4274"/>
            <ac:picMk id="4" creationId="{4112D884-1EAF-205C-26A2-5C04C82C65C0}"/>
          </ac:picMkLst>
        </pc:picChg>
      </pc:sldChg>
      <pc:sldChg chg="addSp delSp modSp add mod">
        <pc:chgData name="Anna Bragg" userId="0c77a775-6055-4465-97af-7e12247cb558" providerId="ADAL" clId="{C582957F-6293-4878-9393-ADBEEFF5831A}" dt="2024-01-09T17:48:52.665" v="1398" actId="1076"/>
        <pc:sldMkLst>
          <pc:docMk/>
          <pc:sldMk cId="141674166" sldId="4275"/>
        </pc:sldMkLst>
        <pc:spChg chg="mod">
          <ac:chgData name="Anna Bragg" userId="0c77a775-6055-4465-97af-7e12247cb558" providerId="ADAL" clId="{C582957F-6293-4878-9393-ADBEEFF5831A}" dt="2024-01-09T17:48:00.815" v="1394" actId="12"/>
          <ac:spMkLst>
            <pc:docMk/>
            <pc:sldMk cId="141674166" sldId="4275"/>
            <ac:spMk id="7" creationId="{41B9C56D-4FDD-49C7-8C5E-5FCDDB4579B2}"/>
          </ac:spMkLst>
        </pc:spChg>
        <pc:picChg chg="add mod">
          <ac:chgData name="Anna Bragg" userId="0c77a775-6055-4465-97af-7e12247cb558" providerId="ADAL" clId="{C582957F-6293-4878-9393-ADBEEFF5831A}" dt="2024-01-09T17:48:52.665" v="1398" actId="1076"/>
          <ac:picMkLst>
            <pc:docMk/>
            <pc:sldMk cId="141674166" sldId="4275"/>
            <ac:picMk id="4" creationId="{E75C3423-54BF-2C03-E317-3FEEDE974385}"/>
          </ac:picMkLst>
        </pc:picChg>
        <pc:picChg chg="del">
          <ac:chgData name="Anna Bragg" userId="0c77a775-6055-4465-97af-7e12247cb558" providerId="ADAL" clId="{C582957F-6293-4878-9393-ADBEEFF5831A}" dt="2024-01-09T17:48:03.739" v="1395" actId="478"/>
          <ac:picMkLst>
            <pc:docMk/>
            <pc:sldMk cId="141674166" sldId="4275"/>
            <ac:picMk id="5" creationId="{FD170776-A128-2957-A38E-CFC1AD3E9438}"/>
          </ac:picMkLst>
        </pc:picChg>
        <pc:picChg chg="del">
          <ac:chgData name="Anna Bragg" userId="0c77a775-6055-4465-97af-7e12247cb558" providerId="ADAL" clId="{C582957F-6293-4878-9393-ADBEEFF5831A}" dt="2024-01-09T17:48:04.388" v="1396" actId="478"/>
          <ac:picMkLst>
            <pc:docMk/>
            <pc:sldMk cId="141674166" sldId="4275"/>
            <ac:picMk id="11" creationId="{E78F1CD3-460F-25AA-C457-F3776B313BEE}"/>
          </ac:picMkLst>
        </pc:picChg>
      </pc:sldChg>
      <pc:sldChg chg="addSp delSp modSp add mod">
        <pc:chgData name="Anna Bragg" userId="0c77a775-6055-4465-97af-7e12247cb558" providerId="ADAL" clId="{C582957F-6293-4878-9393-ADBEEFF5831A}" dt="2024-01-09T17:57:20.218" v="1636" actId="1076"/>
        <pc:sldMkLst>
          <pc:docMk/>
          <pc:sldMk cId="2537396996" sldId="4276"/>
        </pc:sldMkLst>
        <pc:spChg chg="mod">
          <ac:chgData name="Anna Bragg" userId="0c77a775-6055-4465-97af-7e12247cb558" providerId="ADAL" clId="{C582957F-6293-4878-9393-ADBEEFF5831A}" dt="2024-01-09T17:50:25.279" v="1573" actId="20577"/>
          <ac:spMkLst>
            <pc:docMk/>
            <pc:sldMk cId="2537396996" sldId="4276"/>
            <ac:spMk id="6" creationId="{346E183B-5A90-4A23-BE07-3B23E8E4A825}"/>
          </ac:spMkLst>
        </pc:spChg>
        <pc:spChg chg="mod">
          <ac:chgData name="Anna Bragg" userId="0c77a775-6055-4465-97af-7e12247cb558" providerId="ADAL" clId="{C582957F-6293-4878-9393-ADBEEFF5831A}" dt="2024-01-09T17:57:15.366" v="1634" actId="14100"/>
          <ac:spMkLst>
            <pc:docMk/>
            <pc:sldMk cId="2537396996" sldId="4276"/>
            <ac:spMk id="7" creationId="{41B9C56D-4FDD-49C7-8C5E-5FCDDB4579B2}"/>
          </ac:spMkLst>
        </pc:spChg>
        <pc:picChg chg="del">
          <ac:chgData name="Anna Bragg" userId="0c77a775-6055-4465-97af-7e12247cb558" providerId="ADAL" clId="{C582957F-6293-4878-9393-ADBEEFF5831A}" dt="2024-01-09T17:49:27.310" v="1441" actId="478"/>
          <ac:picMkLst>
            <pc:docMk/>
            <pc:sldMk cId="2537396996" sldId="4276"/>
            <ac:picMk id="4" creationId="{E75C3423-54BF-2C03-E317-3FEEDE974385}"/>
          </ac:picMkLst>
        </pc:picChg>
        <pc:picChg chg="add mod">
          <ac:chgData name="Anna Bragg" userId="0c77a775-6055-4465-97af-7e12247cb558" providerId="ADAL" clId="{C582957F-6293-4878-9393-ADBEEFF5831A}" dt="2024-01-09T17:57:20.218" v="1636" actId="1076"/>
          <ac:picMkLst>
            <pc:docMk/>
            <pc:sldMk cId="2537396996" sldId="4276"/>
            <ac:picMk id="3074" creationId="{23031354-B07F-5E08-6BF1-47A151433128}"/>
          </ac:picMkLst>
        </pc:picChg>
      </pc:sldChg>
      <pc:sldChg chg="addSp delSp modSp add mod">
        <pc:chgData name="Anna Bragg" userId="0c77a775-6055-4465-97af-7e12247cb558" providerId="ADAL" clId="{C582957F-6293-4878-9393-ADBEEFF5831A}" dt="2024-01-09T18:05:17.753" v="1718" actId="403"/>
        <pc:sldMkLst>
          <pc:docMk/>
          <pc:sldMk cId="891450231" sldId="4277"/>
        </pc:sldMkLst>
        <pc:spChg chg="mod">
          <ac:chgData name="Anna Bragg" userId="0c77a775-6055-4465-97af-7e12247cb558" providerId="ADAL" clId="{C582957F-6293-4878-9393-ADBEEFF5831A}" dt="2024-01-09T18:05:06.568" v="1716" actId="20577"/>
          <ac:spMkLst>
            <pc:docMk/>
            <pc:sldMk cId="891450231" sldId="4277"/>
            <ac:spMk id="6" creationId="{346E183B-5A90-4A23-BE07-3B23E8E4A825}"/>
          </ac:spMkLst>
        </pc:spChg>
        <pc:spChg chg="mod">
          <ac:chgData name="Anna Bragg" userId="0c77a775-6055-4465-97af-7e12247cb558" providerId="ADAL" clId="{C582957F-6293-4878-9393-ADBEEFF5831A}" dt="2024-01-09T18:05:17.753" v="1718" actId="403"/>
          <ac:spMkLst>
            <pc:docMk/>
            <pc:sldMk cId="891450231" sldId="4277"/>
            <ac:spMk id="7" creationId="{41B9C56D-4FDD-49C7-8C5E-5FCDDB4579B2}"/>
          </ac:spMkLst>
        </pc:spChg>
        <pc:picChg chg="del">
          <ac:chgData name="Anna Bragg" userId="0c77a775-6055-4465-97af-7e12247cb558" providerId="ADAL" clId="{C582957F-6293-4878-9393-ADBEEFF5831A}" dt="2024-01-09T18:02:18.448" v="1677" actId="478"/>
          <ac:picMkLst>
            <pc:docMk/>
            <pc:sldMk cId="891450231" sldId="4277"/>
            <ac:picMk id="3074" creationId="{23031354-B07F-5E08-6BF1-47A151433128}"/>
          </ac:picMkLst>
        </pc:picChg>
        <pc:picChg chg="add mod">
          <ac:chgData name="Anna Bragg" userId="0c77a775-6055-4465-97af-7e12247cb558" providerId="ADAL" clId="{C582957F-6293-4878-9393-ADBEEFF5831A}" dt="2024-01-09T18:03:58.231" v="1681" actId="1076"/>
          <ac:picMkLst>
            <pc:docMk/>
            <pc:sldMk cId="891450231" sldId="4277"/>
            <ac:picMk id="4098" creationId="{5F1DE6FC-DEF1-24CE-4283-A7A91DA515C0}"/>
          </ac:picMkLst>
        </pc:picChg>
      </pc:sldChg>
      <pc:sldChg chg="addSp delSp modSp add mod ord">
        <pc:chgData name="Anna Bragg" userId="0c77a775-6055-4465-97af-7e12247cb558" providerId="ADAL" clId="{C582957F-6293-4878-9393-ADBEEFF5831A}" dt="2024-01-09T18:07:43.852" v="1842" actId="20577"/>
        <pc:sldMkLst>
          <pc:docMk/>
          <pc:sldMk cId="3849387713" sldId="4278"/>
        </pc:sldMkLst>
        <pc:spChg chg="mod">
          <ac:chgData name="Anna Bragg" userId="0c77a775-6055-4465-97af-7e12247cb558" providerId="ADAL" clId="{C582957F-6293-4878-9393-ADBEEFF5831A}" dt="2024-01-09T18:06:58.627" v="1739" actId="20577"/>
          <ac:spMkLst>
            <pc:docMk/>
            <pc:sldMk cId="3849387713" sldId="4278"/>
            <ac:spMk id="6" creationId="{346E183B-5A90-4A23-BE07-3B23E8E4A825}"/>
          </ac:spMkLst>
        </pc:spChg>
        <pc:spChg chg="mod">
          <ac:chgData name="Anna Bragg" userId="0c77a775-6055-4465-97af-7e12247cb558" providerId="ADAL" clId="{C582957F-6293-4878-9393-ADBEEFF5831A}" dt="2024-01-09T18:07:43.852" v="1842" actId="20577"/>
          <ac:spMkLst>
            <pc:docMk/>
            <pc:sldMk cId="3849387713" sldId="4278"/>
            <ac:spMk id="7" creationId="{41B9C56D-4FDD-49C7-8C5E-5FCDDB4579B2}"/>
          </ac:spMkLst>
        </pc:spChg>
        <pc:picChg chg="del">
          <ac:chgData name="Anna Bragg" userId="0c77a775-6055-4465-97af-7e12247cb558" providerId="ADAL" clId="{C582957F-6293-4878-9393-ADBEEFF5831A}" dt="2024-01-09T18:07:00.353" v="1740" actId="478"/>
          <ac:picMkLst>
            <pc:docMk/>
            <pc:sldMk cId="3849387713" sldId="4278"/>
            <ac:picMk id="4" creationId="{C6077CB1-0C0B-1E4E-E9C0-1702F95DD56C}"/>
          </ac:picMkLst>
        </pc:picChg>
        <pc:picChg chg="add mod">
          <ac:chgData name="Anna Bragg" userId="0c77a775-6055-4465-97af-7e12247cb558" providerId="ADAL" clId="{C582957F-6293-4878-9393-ADBEEFF5831A}" dt="2024-01-09T18:07:05.698" v="1742" actId="14100"/>
          <ac:picMkLst>
            <pc:docMk/>
            <pc:sldMk cId="3849387713" sldId="4278"/>
            <ac:picMk id="5" creationId="{EB3A95C3-D493-5F5B-6B24-B1A6791B485A}"/>
          </ac:picMkLst>
        </pc:picChg>
      </pc:sldChg>
      <pc:sldChg chg="addSp delSp modSp add mod">
        <pc:chgData name="Anna Bragg" userId="0c77a775-6055-4465-97af-7e12247cb558" providerId="ADAL" clId="{C582957F-6293-4878-9393-ADBEEFF5831A}" dt="2024-01-09T18:11:18.419" v="2144" actId="6549"/>
        <pc:sldMkLst>
          <pc:docMk/>
          <pc:sldMk cId="2654771817" sldId="4279"/>
        </pc:sldMkLst>
        <pc:spChg chg="mod">
          <ac:chgData name="Anna Bragg" userId="0c77a775-6055-4465-97af-7e12247cb558" providerId="ADAL" clId="{C582957F-6293-4878-9393-ADBEEFF5831A}" dt="2024-01-09T18:09:14.902" v="1844" actId="1076"/>
          <ac:spMkLst>
            <pc:docMk/>
            <pc:sldMk cId="2654771817" sldId="4279"/>
            <ac:spMk id="3" creationId="{0E8E7BEA-BD42-446A-3EE9-7072B9D0A945}"/>
          </ac:spMkLst>
        </pc:spChg>
        <pc:spChg chg="mod">
          <ac:chgData name="Anna Bragg" userId="0c77a775-6055-4465-97af-7e12247cb558" providerId="ADAL" clId="{C582957F-6293-4878-9393-ADBEEFF5831A}" dt="2024-01-09T18:09:24.478" v="1886" actId="20577"/>
          <ac:spMkLst>
            <pc:docMk/>
            <pc:sldMk cId="2654771817" sldId="4279"/>
            <ac:spMk id="6" creationId="{346E183B-5A90-4A23-BE07-3B23E8E4A825}"/>
          </ac:spMkLst>
        </pc:spChg>
        <pc:spChg chg="mod">
          <ac:chgData name="Anna Bragg" userId="0c77a775-6055-4465-97af-7e12247cb558" providerId="ADAL" clId="{C582957F-6293-4878-9393-ADBEEFF5831A}" dt="2024-01-09T18:11:18.419" v="2144" actId="6549"/>
          <ac:spMkLst>
            <pc:docMk/>
            <pc:sldMk cId="2654771817" sldId="4279"/>
            <ac:spMk id="7" creationId="{41B9C56D-4FDD-49C7-8C5E-5FCDDB4579B2}"/>
          </ac:spMkLst>
        </pc:spChg>
        <pc:picChg chg="del">
          <ac:chgData name="Anna Bragg" userId="0c77a775-6055-4465-97af-7e12247cb558" providerId="ADAL" clId="{C582957F-6293-4878-9393-ADBEEFF5831A}" dt="2024-01-09T18:09:26.399" v="1887" actId="478"/>
          <ac:picMkLst>
            <pc:docMk/>
            <pc:sldMk cId="2654771817" sldId="4279"/>
            <ac:picMk id="5" creationId="{EB3A95C3-D493-5F5B-6B24-B1A6791B485A}"/>
          </ac:picMkLst>
        </pc:picChg>
        <pc:picChg chg="add mod">
          <ac:chgData name="Anna Bragg" userId="0c77a775-6055-4465-97af-7e12247cb558" providerId="ADAL" clId="{C582957F-6293-4878-9393-ADBEEFF5831A}" dt="2024-01-09T18:09:31.255" v="1889" actId="14100"/>
          <ac:picMkLst>
            <pc:docMk/>
            <pc:sldMk cId="2654771817" sldId="4279"/>
            <ac:picMk id="5122" creationId="{3778D972-E9E8-4CFC-FF55-0A7B288674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518FD-F70D-4789-818B-D6558DB55F53}"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4B988-B555-4983-8005-6C6FCAF96C42}" type="slidenum">
              <a:rPr lang="en-US" smtClean="0"/>
              <a:t>‹#›</a:t>
            </a:fld>
            <a:endParaRPr lang="en-US"/>
          </a:p>
        </p:txBody>
      </p:sp>
    </p:spTree>
    <p:extLst>
      <p:ext uri="{BB962C8B-B14F-4D97-AF65-F5344CB8AC3E}">
        <p14:creationId xmlns:p14="http://schemas.microsoft.com/office/powerpoint/2010/main" val="311359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53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48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Prayer before Meetings</a:t>
            </a:r>
            <a:endParaRPr lang="en-US"/>
          </a:p>
          <a:p>
            <a:r>
              <a:rPr lang="en-US"/>
              <a:t>Heavenly Father, as we enter into this meeting, we bring your presence with us.  We speak your peace, your grace, your mercy, and your perfect order.  We acknowledge your power over all that will be spoken, thought, discussed, decided, and done during our meeting.</a:t>
            </a:r>
          </a:p>
          <a:p>
            <a:r>
              <a:rPr lang="en-US"/>
              <a:t>Lord, we thank you for the gifts you have given to us and we commit to using them responsibly in your honor.  Give us a fresh supply of strength and compassion to do our job.  Anoint our plans, ideas, and energies so that even our smallest accomplishment may bring you glory.</a:t>
            </a:r>
          </a:p>
          <a:p>
            <a:r>
              <a:rPr lang="en-US"/>
              <a:t>Lord, when we are confused, guide us, when we are anxious, comfort us, and when we are tired, infuse with the fire of the Holy Spirit.   </a:t>
            </a:r>
          </a:p>
          <a:p>
            <a:r>
              <a:rPr lang="en-US"/>
              <a:t>May the work that we do and the way we do it bring faith, joy, and hope to all of those we serve today and every day.</a:t>
            </a:r>
          </a:p>
          <a:p>
            <a:r>
              <a:rPr lang="en-US"/>
              <a:t>We ask this through your son, Jesus Christ.</a:t>
            </a:r>
          </a:p>
          <a:p>
            <a:r>
              <a:rPr lang="en-US"/>
              <a:t>Amen.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0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96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25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8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76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Prayer before Meetings</a:t>
            </a:r>
            <a:endParaRPr lang="en-US"/>
          </a:p>
          <a:p>
            <a:r>
              <a:rPr lang="en-US"/>
              <a:t>Heavenly Father, as we enter into this meeting, we bring your presence with us.  We speak your peace, your grace, your mercy, and your perfect order.  We acknowledge your power over all that will be spoken, thought, discussed, decided, and done during our meeting.</a:t>
            </a:r>
          </a:p>
          <a:p>
            <a:r>
              <a:rPr lang="en-US"/>
              <a:t>Lord, we thank you for the gifts you have given to us and we commit to using them responsibly in your honor.  Give us a fresh supply of strength and compassion to do our job.  Anoint our plans, ideas, and energies so that even our smallest accomplishment may bring you glory.</a:t>
            </a:r>
          </a:p>
          <a:p>
            <a:r>
              <a:rPr lang="en-US"/>
              <a:t>Lord, when we are confused, guide us, when we are anxious, comfort us, and when we are tired, infuse with the fire of the Holy Spirit.   </a:t>
            </a:r>
          </a:p>
          <a:p>
            <a:r>
              <a:rPr lang="en-US"/>
              <a:t>May the work that we do and the way we do it bring faith, joy, and hope to all of those we serve today and every day.</a:t>
            </a:r>
          </a:p>
          <a:p>
            <a:r>
              <a:rPr lang="en-US"/>
              <a:t>We ask this through your son, Jesus Christ.</a:t>
            </a:r>
          </a:p>
          <a:p>
            <a:r>
              <a:rPr lang="en-US"/>
              <a:t>Amen.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90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A311-1804-57B1-D049-5B7129CC3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D82FC-0F8D-39AF-9CC2-BC899BF25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88095-9F8B-6388-7CFD-6A46300D74E9}"/>
              </a:ext>
            </a:extLst>
          </p:cNvPr>
          <p:cNvSpPr>
            <a:spLocks noGrp="1"/>
          </p:cNvSpPr>
          <p:nvPr>
            <p:ph type="dt" sz="half" idx="10"/>
          </p:nvPr>
        </p:nvSpPr>
        <p:spPr/>
        <p:txBody>
          <a:bodyPr/>
          <a:lstStyle/>
          <a:p>
            <a:fld id="{AC0E88F6-5EA9-41B8-8CE3-90A43286CF34}" type="datetimeFigureOut">
              <a:rPr lang="en-US" smtClean="0"/>
              <a:t>1/8/2024</a:t>
            </a:fld>
            <a:endParaRPr lang="en-US"/>
          </a:p>
        </p:txBody>
      </p:sp>
      <p:sp>
        <p:nvSpPr>
          <p:cNvPr id="5" name="Footer Placeholder 4">
            <a:extLst>
              <a:ext uri="{FF2B5EF4-FFF2-40B4-BE49-F238E27FC236}">
                <a16:creationId xmlns:a16="http://schemas.microsoft.com/office/drawing/2014/main" id="{51DDD0CC-528B-BF9D-0256-DD789F6AA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E2C05-B138-EA3C-E28F-E2B6AD5F1D22}"/>
              </a:ext>
            </a:extLst>
          </p:cNvPr>
          <p:cNvSpPr>
            <a:spLocks noGrp="1"/>
          </p:cNvSpPr>
          <p:nvPr>
            <p:ph type="sldNum" sz="quarter" idx="12"/>
          </p:nvPr>
        </p:nvSpPr>
        <p:spPr/>
        <p:txBody>
          <a:bodyPr/>
          <a:lstStyle/>
          <a:p>
            <a:fld id="{F91038B8-1872-4AF0-9C3B-4328A7013DFE}" type="slidenum">
              <a:rPr lang="en-US" smtClean="0"/>
              <a:t>‹#›</a:t>
            </a:fld>
            <a:endParaRPr lang="en-US"/>
          </a:p>
        </p:txBody>
      </p:sp>
    </p:spTree>
    <p:extLst>
      <p:ext uri="{BB962C8B-B14F-4D97-AF65-F5344CB8AC3E}">
        <p14:creationId xmlns:p14="http://schemas.microsoft.com/office/powerpoint/2010/main" val="310827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B7C71-F22D-C444-59D5-3F71829BF579}"/>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3" name="Footer Placeholder 2">
            <a:extLst>
              <a:ext uri="{FF2B5EF4-FFF2-40B4-BE49-F238E27FC236}">
                <a16:creationId xmlns:a16="http://schemas.microsoft.com/office/drawing/2014/main" id="{27ACCB65-44AE-BEFB-5488-8FECF5D5C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8953C5-04BF-9586-6D11-B59AA7CF5B61}"/>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105251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1210-008F-180C-3053-9A49A9B94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57966-98F5-F210-FC99-F550B85F1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CD175-9BD8-3B67-8278-52F7FFF54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844CE-8BF4-D76E-F333-8C01707C30CC}"/>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6" name="Footer Placeholder 5">
            <a:extLst>
              <a:ext uri="{FF2B5EF4-FFF2-40B4-BE49-F238E27FC236}">
                <a16:creationId xmlns:a16="http://schemas.microsoft.com/office/drawing/2014/main" id="{5DA3ABDF-C62E-B7A2-5FE0-B888733A3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4275D-67FD-D856-2F75-A817250E93A3}"/>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098808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D795-E0D2-F5E5-8824-36BBB7C8A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5FE6E-CD7D-4527-2621-03D2DD0EF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1CF0C-AA24-4581-0F8C-8142C48D6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D7D8D-9CA2-CF88-8AF5-5D57F1FF4780}"/>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6" name="Footer Placeholder 5">
            <a:extLst>
              <a:ext uri="{FF2B5EF4-FFF2-40B4-BE49-F238E27FC236}">
                <a16:creationId xmlns:a16="http://schemas.microsoft.com/office/drawing/2014/main" id="{95765B67-DCA5-49D2-FB5E-98BF64FD2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9053F-6CF2-495F-76A3-7BFBD6EA157C}"/>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918960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0824-1EC8-085B-1118-4810873D7A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6FE7CA-2A93-C1DD-CF5A-EC7A16EBFA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41D73-9803-D7CF-92A8-5C456D055D5E}"/>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5" name="Footer Placeholder 4">
            <a:extLst>
              <a:ext uri="{FF2B5EF4-FFF2-40B4-BE49-F238E27FC236}">
                <a16:creationId xmlns:a16="http://schemas.microsoft.com/office/drawing/2014/main" id="{5E3DA224-35C3-AA9C-1AFC-711A104CC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29341-F408-B60A-92B7-051AEEAB84D4}"/>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842063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70CC8-D66B-847D-B260-88542F9F38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2427C-84EA-2432-56EF-6EE950AB54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7833B-CE71-982E-B2EA-6E5C327F9D46}"/>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5" name="Footer Placeholder 4">
            <a:extLst>
              <a:ext uri="{FF2B5EF4-FFF2-40B4-BE49-F238E27FC236}">
                <a16:creationId xmlns:a16="http://schemas.microsoft.com/office/drawing/2014/main" id="{6CB4BBA2-7063-E029-0105-782F6D3B3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0C1A4-9DC4-B64A-D1AE-645D4E4B280E}"/>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9292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62B3-C64C-8A46-8426-BC61D021D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31A090-8CAA-8D9E-D021-09EF831C8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25CE6-82CA-E658-EF25-CD25D9D28D47}"/>
              </a:ext>
            </a:extLst>
          </p:cNvPr>
          <p:cNvSpPr>
            <a:spLocks noGrp="1"/>
          </p:cNvSpPr>
          <p:nvPr>
            <p:ph type="dt" sz="half" idx="10"/>
          </p:nvPr>
        </p:nvSpPr>
        <p:spPr/>
        <p:txBody>
          <a:bodyPr/>
          <a:lstStyle/>
          <a:p>
            <a:fld id="{AC0E88F6-5EA9-41B8-8CE3-90A43286CF34}" type="datetimeFigureOut">
              <a:rPr lang="en-US" smtClean="0"/>
              <a:t>1/8/2024</a:t>
            </a:fld>
            <a:endParaRPr lang="en-US"/>
          </a:p>
        </p:txBody>
      </p:sp>
      <p:sp>
        <p:nvSpPr>
          <p:cNvPr id="5" name="Footer Placeholder 4">
            <a:extLst>
              <a:ext uri="{FF2B5EF4-FFF2-40B4-BE49-F238E27FC236}">
                <a16:creationId xmlns:a16="http://schemas.microsoft.com/office/drawing/2014/main" id="{7788E327-96FC-DC9C-CEDB-60606ACBF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70A13-8F1B-5841-E1B1-F485672E0998}"/>
              </a:ext>
            </a:extLst>
          </p:cNvPr>
          <p:cNvSpPr>
            <a:spLocks noGrp="1"/>
          </p:cNvSpPr>
          <p:nvPr>
            <p:ph type="sldNum" sz="quarter" idx="12"/>
          </p:nvPr>
        </p:nvSpPr>
        <p:spPr/>
        <p:txBody>
          <a:bodyPr/>
          <a:lstStyle/>
          <a:p>
            <a:fld id="{F91038B8-1872-4AF0-9C3B-4328A7013DFE}" type="slidenum">
              <a:rPr lang="en-US" smtClean="0"/>
              <a:t>‹#›</a:t>
            </a:fld>
            <a:endParaRPr lang="en-US"/>
          </a:p>
        </p:txBody>
      </p:sp>
    </p:spTree>
    <p:extLst>
      <p:ext uri="{BB962C8B-B14F-4D97-AF65-F5344CB8AC3E}">
        <p14:creationId xmlns:p14="http://schemas.microsoft.com/office/powerpoint/2010/main" val="34188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9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5B0D-6934-DAD5-9673-AB702A2949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E64F7-4076-6FBC-6867-5F2EEE160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FC861E-AAD2-662E-A6EE-C47876FDF3A4}"/>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5" name="Footer Placeholder 4">
            <a:extLst>
              <a:ext uri="{FF2B5EF4-FFF2-40B4-BE49-F238E27FC236}">
                <a16:creationId xmlns:a16="http://schemas.microsoft.com/office/drawing/2014/main" id="{E6126E42-07C8-5C71-243F-7FF3DEA48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C6FB2-F685-BF38-A631-2D1D49B8A7F8}"/>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80732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8FDC0-B527-1A3D-51B3-F8B72EB0A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972BC-5CA7-710B-8F52-B78DBBA4B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DDAC-344E-64A5-3B12-9E4A0B9B4A8D}"/>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5" name="Footer Placeholder 4">
            <a:extLst>
              <a:ext uri="{FF2B5EF4-FFF2-40B4-BE49-F238E27FC236}">
                <a16:creationId xmlns:a16="http://schemas.microsoft.com/office/drawing/2014/main" id="{C7E2514A-B762-A38A-D3CF-B22D9C4A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5112-496A-EBB5-3EC1-50D322A530B5}"/>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54940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EE41-799B-E933-223A-C73EC5D8BF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11D816-E5D1-DDFE-2208-A3809672A8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403E1A-EF21-8A9C-5503-7B2A6B97C76E}"/>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5" name="Footer Placeholder 4">
            <a:extLst>
              <a:ext uri="{FF2B5EF4-FFF2-40B4-BE49-F238E27FC236}">
                <a16:creationId xmlns:a16="http://schemas.microsoft.com/office/drawing/2014/main" id="{CC2DDC7F-D5CE-C701-D8ED-9292E4F53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CC97A-248A-EFCC-C88A-1144E476BF28}"/>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66056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CCE9-1281-A1ED-B9A0-D9C9F51DB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E9CD6A-3959-9B01-9196-EE78017380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398664-5567-51C8-CADD-F4F029C401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31271A-53B1-189D-7013-A70C22F048D1}"/>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6" name="Footer Placeholder 5">
            <a:extLst>
              <a:ext uri="{FF2B5EF4-FFF2-40B4-BE49-F238E27FC236}">
                <a16:creationId xmlns:a16="http://schemas.microsoft.com/office/drawing/2014/main" id="{925570EF-F7FB-3F05-A9CF-F17EB2752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0D950-CD9E-FA45-F5E6-A043DABDED1F}"/>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1388456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DB89-D6C3-AF11-9805-A224267FE4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A23A6-3456-3528-8BCC-84E374A109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D9926-16E0-3A5B-0C5B-47FB7AD295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D6639-081F-1648-9C6E-31FA1CE36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57B97-6189-6A6C-215B-E11E3F5645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8110D-B98E-FE0F-57AB-368E3B41C225}"/>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8" name="Footer Placeholder 7">
            <a:extLst>
              <a:ext uri="{FF2B5EF4-FFF2-40B4-BE49-F238E27FC236}">
                <a16:creationId xmlns:a16="http://schemas.microsoft.com/office/drawing/2014/main" id="{96D19791-239A-E870-D1A4-3677F1BA5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631602-D73F-C200-6733-C1D052120257}"/>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65828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F827-6504-B7C6-B0B0-E43BB2C7D6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A16D3-7D2E-9DC9-90EB-445D7D416DCA}"/>
              </a:ext>
            </a:extLst>
          </p:cNvPr>
          <p:cNvSpPr>
            <a:spLocks noGrp="1"/>
          </p:cNvSpPr>
          <p:nvPr>
            <p:ph type="dt" sz="half" idx="10"/>
          </p:nvPr>
        </p:nvSpPr>
        <p:spPr/>
        <p:txBody>
          <a:bodyPr/>
          <a:lstStyle/>
          <a:p>
            <a:fld id="{1B35B2F8-C238-4319-986A-809BAFFD27DA}" type="datetimeFigureOut">
              <a:rPr lang="en-US" smtClean="0"/>
              <a:t>1/8/2024</a:t>
            </a:fld>
            <a:endParaRPr lang="en-US"/>
          </a:p>
        </p:txBody>
      </p:sp>
      <p:sp>
        <p:nvSpPr>
          <p:cNvPr id="4" name="Footer Placeholder 3">
            <a:extLst>
              <a:ext uri="{FF2B5EF4-FFF2-40B4-BE49-F238E27FC236}">
                <a16:creationId xmlns:a16="http://schemas.microsoft.com/office/drawing/2014/main" id="{5A8694D4-EE42-8431-1FCD-FA49B1E47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0DFE58-102D-CE0A-00A0-814BC1BFCBA4}"/>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05869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4DDFE-4BB4-3FD9-A805-ACB989FE8D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056A2-74D3-AF93-6119-6833C329E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5D4B6-E7D1-62F6-2BCE-1C86F01EA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E88F6-5EA9-41B8-8CE3-90A43286CF34}" type="datetimeFigureOut">
              <a:rPr lang="en-US" smtClean="0"/>
              <a:t>1/8/2024</a:t>
            </a:fld>
            <a:endParaRPr lang="en-US"/>
          </a:p>
        </p:txBody>
      </p:sp>
      <p:sp>
        <p:nvSpPr>
          <p:cNvPr id="5" name="Footer Placeholder 4">
            <a:extLst>
              <a:ext uri="{FF2B5EF4-FFF2-40B4-BE49-F238E27FC236}">
                <a16:creationId xmlns:a16="http://schemas.microsoft.com/office/drawing/2014/main" id="{C24A75E2-66E8-B315-832A-506844B718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632123-365D-27EE-0973-D9B1AC6FF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038B8-1872-4AF0-9C3B-4328A7013DFE}" type="slidenum">
              <a:rPr lang="en-US" smtClean="0"/>
              <a:t>‹#›</a:t>
            </a:fld>
            <a:endParaRPr lang="en-US"/>
          </a:p>
        </p:txBody>
      </p:sp>
    </p:spTree>
    <p:extLst>
      <p:ext uri="{BB962C8B-B14F-4D97-AF65-F5344CB8AC3E}">
        <p14:creationId xmlns:p14="http://schemas.microsoft.com/office/powerpoint/2010/main" val="2914206532"/>
      </p:ext>
    </p:extLst>
  </p:cSld>
  <p:clrMap bg1="lt1" tx1="dk1" bg2="lt2" tx2="dk2" accent1="accent1" accent2="accent2" accent3="accent3" accent4="accent4" accent5="accent5" accent6="accent6" hlink="hlink" folHlink="folHlink"/>
  <p:sldLayoutIdLst>
    <p:sldLayoutId id="2147483720" r:id="rId1"/>
    <p:sldLayoutId id="2147484029" r:id="rId2"/>
    <p:sldLayoutId id="21474836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D685B-4DEF-C8E7-86C6-E54B9EC375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231AE2-B70B-11DC-CB81-AD5B7EE53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73A4D-0079-CFE4-6863-EB95097CD6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5B2F8-C238-4319-986A-809BAFFD27DA}" type="datetimeFigureOut">
              <a:rPr lang="en-US" smtClean="0"/>
              <a:t>1/8/2024</a:t>
            </a:fld>
            <a:endParaRPr lang="en-US"/>
          </a:p>
        </p:txBody>
      </p:sp>
      <p:sp>
        <p:nvSpPr>
          <p:cNvPr id="5" name="Footer Placeholder 4">
            <a:extLst>
              <a:ext uri="{FF2B5EF4-FFF2-40B4-BE49-F238E27FC236}">
                <a16:creationId xmlns:a16="http://schemas.microsoft.com/office/drawing/2014/main" id="{E62C5373-0CE0-721D-CAEF-DC8F57D73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1CC7C8-FF95-108A-A8C9-8B3436185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DE13D-0128-4DFC-9EB4-89E467E659E2}" type="slidenum">
              <a:rPr lang="en-US" smtClean="0"/>
              <a:t>‹#›</a:t>
            </a:fld>
            <a:endParaRPr lang="en-US"/>
          </a:p>
        </p:txBody>
      </p:sp>
    </p:spTree>
    <p:extLst>
      <p:ext uri="{BB962C8B-B14F-4D97-AF65-F5344CB8AC3E}">
        <p14:creationId xmlns:p14="http://schemas.microsoft.com/office/powerpoint/2010/main" val="683679430"/>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ncea.org/NCEA/NCEA/How_We_Serve/Resources/Operational_Vitality_Resources.aspx" TargetMode="External"/><Relationship Id="rId2" Type="http://schemas.openxmlformats.org/officeDocument/2006/relationships/hyperlink" Target="https://mcdn.podbean.com/mf/download/bj3vss/042723-Because-of-You.mp3" TargetMode="Externa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5815626" y="2570484"/>
            <a:ext cx="6158659" cy="2915916"/>
          </a:xfrm>
        </p:spPr>
        <p:txBody>
          <a:bodyPr anchor="b">
            <a:noAutofit/>
          </a:bodyPr>
          <a:lstStyle/>
          <a:p>
            <a:r>
              <a:rPr lang="en-US" sz="4800" dirty="0">
                <a:latin typeface="Garamond"/>
              </a:rPr>
              <a:t>Enrollment Management</a:t>
            </a:r>
            <a:br>
              <a:rPr lang="en-US" sz="4800" dirty="0">
                <a:latin typeface="Garamond"/>
              </a:rPr>
            </a:br>
            <a:r>
              <a:rPr lang="en-US" sz="4800" dirty="0">
                <a:latin typeface="Garamond"/>
              </a:rPr>
              <a:t>2023-24</a:t>
            </a:r>
            <a:br>
              <a:rPr lang="en-US" sz="4800" dirty="0">
                <a:latin typeface="Garamond"/>
              </a:rPr>
            </a:br>
            <a:br>
              <a:rPr lang="en-US" sz="4800" dirty="0">
                <a:latin typeface="Garamond"/>
              </a:rPr>
            </a:br>
            <a:r>
              <a:rPr lang="en-US" sz="4800" dirty="0">
                <a:latin typeface="Garamond"/>
              </a:rPr>
              <a:t>Session 3: </a:t>
            </a:r>
            <a:r>
              <a:rPr lang="en-US" sz="4800" b="1" dirty="0">
                <a:latin typeface="Garamond"/>
              </a:rPr>
              <a:t>Enrollment Management for Operational Vitality</a:t>
            </a:r>
            <a:endParaRPr lang="en-US" sz="4800" dirty="0"/>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6661" r="1" b="1251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9834964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How can enrollment and admissions support Operational Vitality</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7965819" cy="3660185"/>
          </a:xfrm>
        </p:spPr>
        <p:txBody>
          <a:bodyPr anchor="ctr">
            <a:normAutofit/>
          </a:bodyPr>
          <a:lstStyle/>
          <a:p>
            <a:pPr marL="0" marR="0">
              <a:lnSpc>
                <a:spcPct val="107000"/>
              </a:lnSpc>
              <a:spcBef>
                <a:spcPts val="0"/>
              </a:spcBef>
              <a:spcAft>
                <a:spcPts val="800"/>
              </a:spcAft>
            </a:pPr>
            <a:r>
              <a:rPr lang="en-US" dirty="0">
                <a:effectLst/>
                <a:latin typeface="Lato"/>
                <a:ea typeface="Calibri" panose="020F0502020204030204" pitchFamily="34" charset="0"/>
                <a:cs typeface="Times New Roman"/>
              </a:rPr>
              <a:t>Podcast: “Because of You” </a:t>
            </a:r>
            <a:r>
              <a:rPr lang="en-US" dirty="0">
                <a:effectLst/>
                <a:latin typeface="Lato"/>
                <a:ea typeface="Calibri" panose="020F0502020204030204" pitchFamily="34" charset="0"/>
                <a:cs typeface="Times New Roman"/>
                <a:hlinkClick r:id="rId2"/>
              </a:rPr>
              <a:t>https://mcdn.podbean.com/mf/download/bj3vss/042723-Because-of-You.mp3</a:t>
            </a:r>
            <a:r>
              <a:rPr lang="en-US" dirty="0">
                <a:effectLst/>
                <a:latin typeface="Lato"/>
                <a:ea typeface="Calibri" panose="020F0502020204030204" pitchFamily="34" charset="0"/>
                <a:cs typeface="Times New Roman"/>
              </a:rPr>
              <a:t> </a:t>
            </a:r>
          </a:p>
          <a:p>
            <a:pPr marL="0" marR="0">
              <a:lnSpc>
                <a:spcPct val="107000"/>
              </a:lnSpc>
              <a:spcBef>
                <a:spcPts val="0"/>
              </a:spcBef>
              <a:spcAft>
                <a:spcPts val="800"/>
              </a:spcAft>
            </a:pPr>
            <a:r>
              <a:rPr lang="en-US" dirty="0">
                <a:latin typeface="Lato"/>
                <a:ea typeface="Calibri" panose="020F0502020204030204" pitchFamily="34" charset="0"/>
                <a:cs typeface="Times New Roman"/>
              </a:rPr>
              <a:t>NCEA resources: </a:t>
            </a:r>
            <a:r>
              <a:rPr lang="en-US" dirty="0">
                <a:latin typeface="Lato"/>
                <a:ea typeface="Calibri" panose="020F0502020204030204" pitchFamily="34" charset="0"/>
                <a:cs typeface="Times New Roman"/>
                <a:hlinkClick r:id="rId3"/>
              </a:rPr>
              <a:t>https://ncea.org/NCEA/NCEA/How_We_Serve/Resources/Operational_Vitality_Resources.aspx</a:t>
            </a:r>
            <a:r>
              <a:rPr lang="en-US" dirty="0">
                <a:latin typeface="Lato"/>
                <a:ea typeface="Calibri" panose="020F0502020204030204" pitchFamily="34" charset="0"/>
                <a:cs typeface="Times New Roman"/>
              </a:rPr>
              <a:t> </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1026" name="Picture 2" descr="NCEA Closer Look at the NSBECESS Webinar: Operational Vitality 100714 -  YouTube">
            <a:extLst>
              <a:ext uri="{FF2B5EF4-FFF2-40B4-BE49-F238E27FC236}">
                <a16:creationId xmlns:a16="http://schemas.microsoft.com/office/drawing/2014/main" id="{082B7A9D-B600-6FC9-D1FF-F14DB3F191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26" r="16064" b="13969"/>
          <a:stretch/>
        </p:blipFill>
        <p:spPr bwMode="auto">
          <a:xfrm>
            <a:off x="8578294" y="2801733"/>
            <a:ext cx="3191676" cy="224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30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Sources of Revenue</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9329811" cy="2969623"/>
          </a:xfrm>
        </p:spPr>
        <p:txBody>
          <a:bodyPr anchor="ctr">
            <a:normAutofit fontScale="92500" lnSpcReduction="10000"/>
          </a:bodyPr>
          <a:lstStyle/>
          <a:p>
            <a:pPr>
              <a:lnSpc>
                <a:spcPct val="107000"/>
              </a:lnSpc>
              <a:spcBef>
                <a:spcPts val="0"/>
              </a:spcBef>
              <a:spcAft>
                <a:spcPts val="800"/>
              </a:spcAft>
            </a:pPr>
            <a:r>
              <a:rPr lang="en-US" dirty="0">
                <a:effectLst/>
                <a:latin typeface="Lato"/>
                <a:ea typeface="Calibri" panose="020F0502020204030204" pitchFamily="34" charset="0"/>
                <a:cs typeface="Times New Roman"/>
              </a:rPr>
              <a:t>Enrollment Management</a:t>
            </a:r>
          </a:p>
          <a:p>
            <a:pPr>
              <a:lnSpc>
                <a:spcPct val="107000"/>
              </a:lnSpc>
              <a:spcBef>
                <a:spcPts val="0"/>
              </a:spcBef>
              <a:spcAft>
                <a:spcPts val="800"/>
              </a:spcAft>
            </a:pPr>
            <a:r>
              <a:rPr lang="en-US" dirty="0">
                <a:effectLst/>
                <a:latin typeface="Lato"/>
                <a:ea typeface="Calibri" panose="020F0502020204030204" pitchFamily="34" charset="0"/>
                <a:cs typeface="Times New Roman"/>
              </a:rPr>
              <a:t>Special Events</a:t>
            </a:r>
          </a:p>
          <a:p>
            <a:pPr>
              <a:lnSpc>
                <a:spcPct val="107000"/>
              </a:lnSpc>
              <a:spcBef>
                <a:spcPts val="0"/>
              </a:spcBef>
              <a:spcAft>
                <a:spcPts val="800"/>
              </a:spcAft>
            </a:pPr>
            <a:r>
              <a:rPr lang="en-US" dirty="0">
                <a:effectLst/>
                <a:latin typeface="Lato"/>
                <a:ea typeface="Calibri" panose="020F0502020204030204" pitchFamily="34" charset="0"/>
                <a:cs typeface="Times New Roman"/>
              </a:rPr>
              <a:t>Annual Fund</a:t>
            </a:r>
          </a:p>
          <a:p>
            <a:pPr>
              <a:lnSpc>
                <a:spcPct val="107000"/>
              </a:lnSpc>
              <a:spcBef>
                <a:spcPts val="0"/>
              </a:spcBef>
              <a:spcAft>
                <a:spcPts val="800"/>
              </a:spcAft>
            </a:pPr>
            <a:r>
              <a:rPr lang="en-US" dirty="0">
                <a:effectLst/>
                <a:latin typeface="Lato"/>
                <a:ea typeface="Calibri" panose="020F0502020204030204" pitchFamily="34" charset="0"/>
                <a:cs typeface="Times New Roman"/>
              </a:rPr>
              <a:t>Major Gifts</a:t>
            </a:r>
          </a:p>
          <a:p>
            <a:pPr>
              <a:lnSpc>
                <a:spcPct val="107000"/>
              </a:lnSpc>
              <a:spcBef>
                <a:spcPts val="0"/>
              </a:spcBef>
              <a:spcAft>
                <a:spcPts val="800"/>
              </a:spcAft>
            </a:pPr>
            <a:r>
              <a:rPr lang="en-US" dirty="0">
                <a:effectLst/>
                <a:latin typeface="Lato"/>
                <a:ea typeface="Calibri" panose="020F0502020204030204" pitchFamily="34" charset="0"/>
                <a:cs typeface="Times New Roman"/>
              </a:rPr>
              <a:t>Capital Campaign</a:t>
            </a:r>
          </a:p>
          <a:p>
            <a:pPr>
              <a:lnSpc>
                <a:spcPct val="107000"/>
              </a:lnSpc>
              <a:spcBef>
                <a:spcPts val="0"/>
              </a:spcBef>
              <a:spcAft>
                <a:spcPts val="800"/>
              </a:spcAft>
            </a:pPr>
            <a:r>
              <a:rPr lang="en-US" dirty="0">
                <a:effectLst/>
                <a:latin typeface="Lato"/>
                <a:ea typeface="Calibri" panose="020F0502020204030204" pitchFamily="34" charset="0"/>
                <a:cs typeface="Times New Roman"/>
              </a:rPr>
              <a:t>Planned Giving</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descr="A group of girls holding hands in a room&#10;&#10;Description automatically generated">
            <a:extLst>
              <a:ext uri="{FF2B5EF4-FFF2-40B4-BE49-F238E27FC236}">
                <a16:creationId xmlns:a16="http://schemas.microsoft.com/office/drawing/2014/main" id="{5E3031FB-D156-6863-BA84-51A610C7E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699" y="2637980"/>
            <a:ext cx="4837093" cy="3225736"/>
          </a:xfrm>
          <a:prstGeom prst="rect">
            <a:avLst/>
          </a:prstGeom>
        </p:spPr>
      </p:pic>
    </p:spTree>
    <p:extLst>
      <p:ext uri="{BB962C8B-B14F-4D97-AF65-F5344CB8AC3E}">
        <p14:creationId xmlns:p14="http://schemas.microsoft.com/office/powerpoint/2010/main" val="413451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547429" y="1783959"/>
            <a:ext cx="4004488" cy="2134898"/>
          </a:xfrm>
        </p:spPr>
        <p:txBody>
          <a:bodyPr anchor="b">
            <a:normAutofit/>
          </a:bodyPr>
          <a:lstStyle/>
          <a:p>
            <a:r>
              <a:rPr lang="en-US" sz="5000" dirty="0">
                <a:latin typeface="Book Antiqua" panose="02040602050305030304" pitchFamily="18" charset="0"/>
              </a:rPr>
              <a:t>Enrollment Management</a:t>
            </a:r>
            <a:endParaRPr lang="en-US" dirty="0"/>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730621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Enrollment Management – Core Competencies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7682439" cy="3660185"/>
          </a:xfrm>
        </p:spPr>
        <p:txBody>
          <a:bodyPr anchor="ctr">
            <a:normAutofit fontScale="85000" lnSpcReduction="10000"/>
          </a:bodyPr>
          <a:lstStyle/>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Have a clear vision.</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Provide the budgetary resources for success.</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Host team meetings frequently and consistently.</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Establish a master calendar.</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Evaluate, assess, and improve.</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Gather data and understand what the data is indicating.</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Perfect the art of customer service.</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2923842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Enrollment Management – Core Competencies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9" name="Picture 8">
            <a:extLst>
              <a:ext uri="{FF2B5EF4-FFF2-40B4-BE49-F238E27FC236}">
                <a16:creationId xmlns:a16="http://schemas.microsoft.com/office/drawing/2014/main" id="{7F946C37-A46A-B3F8-5515-7CF58F1F99E1}"/>
              </a:ext>
            </a:extLst>
          </p:cNvPr>
          <p:cNvPicPr>
            <a:picLocks noChangeAspect="1"/>
          </p:cNvPicPr>
          <p:nvPr/>
        </p:nvPicPr>
        <p:blipFill>
          <a:blip r:embed="rId3"/>
          <a:stretch>
            <a:fillRect/>
          </a:stretch>
        </p:blipFill>
        <p:spPr>
          <a:xfrm>
            <a:off x="335013" y="246723"/>
            <a:ext cx="11657836" cy="6611277"/>
          </a:xfrm>
          <a:prstGeom prst="rect">
            <a:avLst/>
          </a:prstGeom>
        </p:spPr>
      </p:pic>
    </p:spTree>
    <p:extLst>
      <p:ext uri="{BB962C8B-B14F-4D97-AF65-F5344CB8AC3E}">
        <p14:creationId xmlns:p14="http://schemas.microsoft.com/office/powerpoint/2010/main" val="1446925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Enrollment Management – Core Competencies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94E8A5C5-98F0-445A-1049-17C879F1C6D9}"/>
              </a:ext>
            </a:extLst>
          </p:cNvPr>
          <p:cNvPicPr>
            <a:picLocks noChangeAspect="1"/>
          </p:cNvPicPr>
          <p:nvPr/>
        </p:nvPicPr>
        <p:blipFill>
          <a:blip r:embed="rId3"/>
          <a:stretch>
            <a:fillRect/>
          </a:stretch>
        </p:blipFill>
        <p:spPr>
          <a:xfrm>
            <a:off x="194388" y="91489"/>
            <a:ext cx="11803223" cy="6675022"/>
          </a:xfrm>
          <a:prstGeom prst="rect">
            <a:avLst/>
          </a:prstGeom>
        </p:spPr>
      </p:pic>
    </p:spTree>
    <p:extLst>
      <p:ext uri="{BB962C8B-B14F-4D97-AF65-F5344CB8AC3E}">
        <p14:creationId xmlns:p14="http://schemas.microsoft.com/office/powerpoint/2010/main" val="133194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Enrollment Management – Core Competencies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5" name="Picture 4">
            <a:extLst>
              <a:ext uri="{FF2B5EF4-FFF2-40B4-BE49-F238E27FC236}">
                <a16:creationId xmlns:a16="http://schemas.microsoft.com/office/drawing/2014/main" id="{E2AB79AD-123C-0707-8A02-C0A660ED918B}"/>
              </a:ext>
            </a:extLst>
          </p:cNvPr>
          <p:cNvPicPr>
            <a:picLocks noChangeAspect="1"/>
          </p:cNvPicPr>
          <p:nvPr/>
        </p:nvPicPr>
        <p:blipFill>
          <a:blip r:embed="rId3"/>
          <a:stretch>
            <a:fillRect/>
          </a:stretch>
        </p:blipFill>
        <p:spPr>
          <a:xfrm>
            <a:off x="386862" y="131649"/>
            <a:ext cx="11610750" cy="6603007"/>
          </a:xfrm>
          <a:prstGeom prst="rect">
            <a:avLst/>
          </a:prstGeom>
        </p:spPr>
      </p:pic>
    </p:spTree>
    <p:extLst>
      <p:ext uri="{BB962C8B-B14F-4D97-AF65-F5344CB8AC3E}">
        <p14:creationId xmlns:p14="http://schemas.microsoft.com/office/powerpoint/2010/main" val="2067958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935685" y="1783959"/>
            <a:ext cx="3616232" cy="3179927"/>
          </a:xfrm>
        </p:spPr>
        <p:txBody>
          <a:bodyPr anchor="b">
            <a:normAutofit fontScale="90000"/>
          </a:bodyPr>
          <a:lstStyle/>
          <a:p>
            <a:r>
              <a:rPr lang="en-US" sz="5000" dirty="0">
                <a:latin typeface="Book Antiqua" panose="02040602050305030304" pitchFamily="18" charset="0"/>
              </a:rPr>
              <a:t>Data Informed Decision Making in Enrollment Management</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535360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Data Informed Decision Making for Enrollment</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6483363" cy="3660185"/>
          </a:xfrm>
        </p:spPr>
        <p:txBody>
          <a:bodyPr anchor="ctr">
            <a:normAutofit/>
          </a:bodyPr>
          <a:lstStyle/>
          <a:p>
            <a:pPr marL="0" marR="0">
              <a:lnSpc>
                <a:spcPct val="107000"/>
              </a:lnSpc>
              <a:spcBef>
                <a:spcPts val="0"/>
              </a:spcBef>
              <a:spcAft>
                <a:spcPts val="800"/>
              </a:spcAft>
            </a:pPr>
            <a:r>
              <a:rPr lang="en-US" dirty="0">
                <a:latin typeface="Lato"/>
                <a:ea typeface="Calibri" panose="020F0502020204030204" pitchFamily="34" charset="0"/>
                <a:cs typeface="Times New Roman"/>
              </a:rPr>
              <a:t>If you can’t measure it, you can’t </a:t>
            </a:r>
            <a:r>
              <a:rPr lang="en-US" strike="sngStrike" dirty="0">
                <a:latin typeface="Lato"/>
                <a:ea typeface="Calibri" panose="020F0502020204030204" pitchFamily="34" charset="0"/>
                <a:cs typeface="Times New Roman"/>
              </a:rPr>
              <a:t>manage</a:t>
            </a:r>
            <a:r>
              <a:rPr lang="en-US" dirty="0">
                <a:latin typeface="Lato"/>
                <a:ea typeface="Calibri" panose="020F0502020204030204" pitchFamily="34" charset="0"/>
                <a:cs typeface="Times New Roman"/>
              </a:rPr>
              <a:t> improve it.</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C6077CB1-0C0B-1E4E-E9C0-1702F95DD56C}"/>
              </a:ext>
            </a:extLst>
          </p:cNvPr>
          <p:cNvPicPr>
            <a:picLocks noChangeAspect="1"/>
          </p:cNvPicPr>
          <p:nvPr/>
        </p:nvPicPr>
        <p:blipFill>
          <a:blip r:embed="rId3"/>
          <a:stretch>
            <a:fillRect/>
          </a:stretch>
        </p:blipFill>
        <p:spPr>
          <a:xfrm>
            <a:off x="7095837" y="2376464"/>
            <a:ext cx="4674132" cy="3091911"/>
          </a:xfrm>
          <a:prstGeom prst="rect">
            <a:avLst/>
          </a:prstGeom>
        </p:spPr>
      </p:pic>
    </p:spTree>
    <p:extLst>
      <p:ext uri="{BB962C8B-B14F-4D97-AF65-F5344CB8AC3E}">
        <p14:creationId xmlns:p14="http://schemas.microsoft.com/office/powerpoint/2010/main" val="1113290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Sources of Enrollment Management Data</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6483363" cy="3660185"/>
          </a:xfrm>
        </p:spPr>
        <p:txBody>
          <a:bodyPr anchor="ctr">
            <a:normAutofit/>
          </a:bodyPr>
          <a:lstStyle/>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1. Parish and partner school data</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2. Admissions funnel data</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3. Enrollment data</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4. Survey, survey, survey</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5" name="Picture 4">
            <a:extLst>
              <a:ext uri="{FF2B5EF4-FFF2-40B4-BE49-F238E27FC236}">
                <a16:creationId xmlns:a16="http://schemas.microsoft.com/office/drawing/2014/main" id="{A63BC925-E6B9-D197-B05C-46CB966B4BA0}"/>
              </a:ext>
            </a:extLst>
          </p:cNvPr>
          <p:cNvPicPr>
            <a:picLocks noChangeAspect="1"/>
          </p:cNvPicPr>
          <p:nvPr/>
        </p:nvPicPr>
        <p:blipFill>
          <a:blip r:embed="rId3"/>
          <a:stretch>
            <a:fillRect/>
          </a:stretch>
        </p:blipFill>
        <p:spPr>
          <a:xfrm>
            <a:off x="7423663" y="2343677"/>
            <a:ext cx="3249302" cy="4198152"/>
          </a:xfrm>
          <a:prstGeom prst="rect">
            <a:avLst/>
          </a:prstGeom>
        </p:spPr>
      </p:pic>
    </p:spTree>
    <p:extLst>
      <p:ext uri="{BB962C8B-B14F-4D97-AF65-F5344CB8AC3E}">
        <p14:creationId xmlns:p14="http://schemas.microsoft.com/office/powerpoint/2010/main" val="260743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6298743" y="2570484"/>
            <a:ext cx="5541018" cy="2915916"/>
          </a:xfrm>
        </p:spPr>
        <p:txBody>
          <a:bodyPr anchor="b">
            <a:normAutofit fontScale="90000"/>
          </a:bodyPr>
          <a:lstStyle/>
          <a:p>
            <a:r>
              <a:rPr lang="en-US" dirty="0">
                <a:latin typeface="Garamond"/>
              </a:rPr>
              <a:t>Welcome Principals, Directors and Enrollment Management Team Members</a:t>
            </a:r>
            <a:endParaRPr lang="en-US" dirty="0"/>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6661" r="1" b="1251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4063500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How are you tracking your enrollment data?</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2050" name="Picture 2" descr="Raleigh Stats 2024">
            <a:extLst>
              <a:ext uri="{FF2B5EF4-FFF2-40B4-BE49-F238E27FC236}">
                <a16:creationId xmlns:a16="http://schemas.microsoft.com/office/drawing/2014/main" id="{163BCE56-601E-EF0E-339D-19E2E51A7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252860"/>
            <a:ext cx="7726362" cy="442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33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Capturing ALL Data</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2902251" cy="3660185"/>
          </a:xfrm>
        </p:spPr>
        <p:txBody>
          <a:bodyPr anchor="ctr">
            <a:normAutofit lnSpcReduction="10000"/>
          </a:bodyPr>
          <a:lstStyle/>
          <a:p>
            <a:pPr marL="0" marR="0">
              <a:lnSpc>
                <a:spcPct val="107000"/>
              </a:lnSpc>
              <a:spcBef>
                <a:spcPts val="0"/>
              </a:spcBef>
              <a:spcAft>
                <a:spcPts val="800"/>
              </a:spcAft>
            </a:pPr>
            <a:r>
              <a:rPr lang="en-US" dirty="0">
                <a:latin typeface="Lato"/>
                <a:ea typeface="Calibri" panose="020F0502020204030204" pitchFamily="34" charset="0"/>
                <a:cs typeface="Times New Roman"/>
              </a:rPr>
              <a:t>Using FACTS SIS</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Request </a:t>
            </a:r>
            <a:r>
              <a:rPr lang="en-US" dirty="0">
                <a:latin typeface="Lato"/>
                <a:ea typeface="Calibri" panose="020F0502020204030204" pitchFamily="34" charset="0"/>
                <a:cs typeface="Times New Roman"/>
              </a:rPr>
              <a:t>your school’s DART reports from OOE</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Multi-year t</a:t>
            </a:r>
            <a:r>
              <a:rPr lang="en-US" dirty="0">
                <a:latin typeface="Lato"/>
                <a:ea typeface="Calibri" panose="020F0502020204030204" pitchFamily="34" charset="0"/>
                <a:cs typeface="Times New Roman"/>
              </a:rPr>
              <a:t>racking</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5" name="Picture 4">
            <a:extLst>
              <a:ext uri="{FF2B5EF4-FFF2-40B4-BE49-F238E27FC236}">
                <a16:creationId xmlns:a16="http://schemas.microsoft.com/office/drawing/2014/main" id="{EB3A95C3-D493-5F5B-6B24-B1A6791B485A}"/>
              </a:ext>
            </a:extLst>
          </p:cNvPr>
          <p:cNvPicPr>
            <a:picLocks noChangeAspect="1"/>
          </p:cNvPicPr>
          <p:nvPr/>
        </p:nvPicPr>
        <p:blipFill>
          <a:blip r:embed="rId3"/>
          <a:stretch>
            <a:fillRect/>
          </a:stretch>
        </p:blipFill>
        <p:spPr>
          <a:xfrm>
            <a:off x="3671888" y="2680132"/>
            <a:ext cx="8520112" cy="2632071"/>
          </a:xfrm>
          <a:prstGeom prst="rect">
            <a:avLst/>
          </a:prstGeom>
        </p:spPr>
      </p:pic>
    </p:spTree>
    <p:extLst>
      <p:ext uri="{BB962C8B-B14F-4D97-AF65-F5344CB8AC3E}">
        <p14:creationId xmlns:p14="http://schemas.microsoft.com/office/powerpoint/2010/main" val="3849387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404446" y="32385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Admissions Funnel Statistics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2902251" cy="4185421"/>
          </a:xfrm>
        </p:spPr>
        <p:txBody>
          <a:bodyPr anchor="ctr">
            <a:normAutofit fontScale="77500" lnSpcReduction="20000"/>
          </a:bodyPr>
          <a:lstStyle/>
          <a:p>
            <a:pPr marL="0" marR="0">
              <a:lnSpc>
                <a:spcPct val="107000"/>
              </a:lnSpc>
              <a:spcBef>
                <a:spcPts val="0"/>
              </a:spcBef>
              <a:spcAft>
                <a:spcPts val="800"/>
              </a:spcAft>
            </a:pPr>
            <a:r>
              <a:rPr lang="en-US" dirty="0">
                <a:effectLst/>
                <a:latin typeface="Lato"/>
                <a:ea typeface="Calibri" panose="020F0502020204030204" pitchFamily="34" charset="0"/>
                <a:cs typeface="Times New Roman"/>
              </a:rPr>
              <a:t>FACTS SIS or Excel Spreadsheet</a:t>
            </a:r>
          </a:p>
          <a:p>
            <a:pPr marL="457200" lvl="1">
              <a:lnSpc>
                <a:spcPct val="107000"/>
              </a:lnSpc>
              <a:spcBef>
                <a:spcPts val="0"/>
              </a:spcBef>
              <a:spcAft>
                <a:spcPts val="800"/>
              </a:spcAft>
            </a:pPr>
            <a:r>
              <a:rPr lang="en-US" dirty="0">
                <a:latin typeface="Lato"/>
                <a:ea typeface="Calibri" panose="020F0502020204030204" pitchFamily="34" charset="0"/>
                <a:cs typeface="Times New Roman"/>
              </a:rPr>
              <a:t>Inquiry</a:t>
            </a:r>
          </a:p>
          <a:p>
            <a:pPr marL="457200" lvl="1">
              <a:lnSpc>
                <a:spcPct val="107000"/>
              </a:lnSpc>
              <a:spcBef>
                <a:spcPts val="0"/>
              </a:spcBef>
              <a:spcAft>
                <a:spcPts val="800"/>
              </a:spcAft>
            </a:pPr>
            <a:r>
              <a:rPr lang="en-US" dirty="0">
                <a:latin typeface="Lato"/>
                <a:ea typeface="Calibri" panose="020F0502020204030204" pitchFamily="34" charset="0"/>
                <a:cs typeface="Times New Roman"/>
              </a:rPr>
              <a:t>Tour</a:t>
            </a:r>
          </a:p>
          <a:p>
            <a:pPr marL="457200" lvl="1">
              <a:lnSpc>
                <a:spcPct val="107000"/>
              </a:lnSpc>
              <a:spcBef>
                <a:spcPts val="0"/>
              </a:spcBef>
              <a:spcAft>
                <a:spcPts val="800"/>
              </a:spcAft>
            </a:pPr>
            <a:r>
              <a:rPr lang="en-US" dirty="0">
                <a:effectLst/>
                <a:latin typeface="Lato"/>
                <a:ea typeface="Calibri" panose="020F0502020204030204" pitchFamily="34" charset="0"/>
                <a:cs typeface="Times New Roman"/>
              </a:rPr>
              <a:t>Application</a:t>
            </a:r>
          </a:p>
          <a:p>
            <a:pPr marL="457200" lvl="1">
              <a:lnSpc>
                <a:spcPct val="107000"/>
              </a:lnSpc>
              <a:spcBef>
                <a:spcPts val="0"/>
              </a:spcBef>
              <a:spcAft>
                <a:spcPts val="800"/>
              </a:spcAft>
            </a:pPr>
            <a:r>
              <a:rPr lang="en-US" dirty="0">
                <a:latin typeface="Lato"/>
                <a:ea typeface="Calibri" panose="020F0502020204030204" pitchFamily="34" charset="0"/>
                <a:cs typeface="Times New Roman"/>
              </a:rPr>
              <a:t>Offer of Admission</a:t>
            </a:r>
          </a:p>
          <a:p>
            <a:pPr marL="457200" lvl="1">
              <a:lnSpc>
                <a:spcPct val="107000"/>
              </a:lnSpc>
              <a:spcBef>
                <a:spcPts val="0"/>
              </a:spcBef>
              <a:spcAft>
                <a:spcPts val="800"/>
              </a:spcAft>
            </a:pPr>
            <a:r>
              <a:rPr lang="en-US" dirty="0">
                <a:latin typeface="Lato"/>
                <a:ea typeface="Calibri" panose="020F0502020204030204" pitchFamily="34" charset="0"/>
                <a:cs typeface="Times New Roman"/>
              </a:rPr>
              <a:t>Accepted</a:t>
            </a:r>
          </a:p>
          <a:p>
            <a:pPr marL="457200" lvl="1">
              <a:lnSpc>
                <a:spcPct val="107000"/>
              </a:lnSpc>
              <a:spcBef>
                <a:spcPts val="0"/>
              </a:spcBef>
              <a:spcAft>
                <a:spcPts val="800"/>
              </a:spcAft>
            </a:pPr>
            <a:r>
              <a:rPr lang="en-US" dirty="0">
                <a:latin typeface="Lato"/>
                <a:ea typeface="Calibri" panose="020F0502020204030204" pitchFamily="34" charset="0"/>
                <a:cs typeface="Times New Roman"/>
              </a:rPr>
              <a:t>Enrolled</a:t>
            </a:r>
          </a:p>
          <a:p>
            <a:pPr marL="0">
              <a:lnSpc>
                <a:spcPct val="107000"/>
              </a:lnSpc>
              <a:spcBef>
                <a:spcPts val="0"/>
              </a:spcBef>
              <a:spcAft>
                <a:spcPts val="800"/>
              </a:spcAft>
            </a:pPr>
            <a:r>
              <a:rPr lang="en-US" dirty="0">
                <a:latin typeface="Lato"/>
                <a:ea typeface="Calibri" panose="020F0502020204030204" pitchFamily="34" charset="0"/>
                <a:cs typeface="Times New Roman"/>
              </a:rPr>
              <a:t>Note: Gather data by month for year-to-year comparisons</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5122" name="Picture 2" descr="Dashboard Funnel &amp; Current Counts – Finalsite Enrollment">
            <a:extLst>
              <a:ext uri="{FF2B5EF4-FFF2-40B4-BE49-F238E27FC236}">
                <a16:creationId xmlns:a16="http://schemas.microsoft.com/office/drawing/2014/main" id="{3778D972-E9E8-4CFC-FF55-0A7B2886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548" y="2516777"/>
            <a:ext cx="7766452" cy="424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71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Surveys for Enrollment Management Data</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6483363" cy="3660185"/>
          </a:xfrm>
        </p:spPr>
        <p:txBody>
          <a:bodyPr anchor="ctr">
            <a:normAutofit/>
          </a:bodyPr>
          <a:lstStyle/>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•Why are families choosing your school?</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•Why are families choosing other schools?</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4112D884-1EAF-205C-26A2-5C04C82C65C0}"/>
              </a:ext>
            </a:extLst>
          </p:cNvPr>
          <p:cNvPicPr>
            <a:picLocks noChangeAspect="1"/>
          </p:cNvPicPr>
          <p:nvPr/>
        </p:nvPicPr>
        <p:blipFill>
          <a:blip r:embed="rId3"/>
          <a:stretch>
            <a:fillRect/>
          </a:stretch>
        </p:blipFill>
        <p:spPr>
          <a:xfrm>
            <a:off x="7095837" y="2921466"/>
            <a:ext cx="4017454" cy="2595254"/>
          </a:xfrm>
          <a:prstGeom prst="rect">
            <a:avLst/>
          </a:prstGeom>
        </p:spPr>
      </p:pic>
    </p:spTree>
    <p:extLst>
      <p:ext uri="{BB962C8B-B14F-4D97-AF65-F5344CB8AC3E}">
        <p14:creationId xmlns:p14="http://schemas.microsoft.com/office/powerpoint/2010/main" val="2669178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p:txBody>
          <a:bodyPr>
            <a:normAutofit/>
          </a:bodyPr>
          <a:lstStyle/>
          <a:p>
            <a:r>
              <a:rPr lang="en-US" sz="3600" b="1" dirty="0">
                <a:solidFill>
                  <a:schemeClr val="bg1"/>
                </a:solidFill>
                <a:latin typeface="Garamond"/>
              </a:rPr>
              <a:t>Surveys for Enrollment Management Data</a:t>
            </a:r>
          </a:p>
        </p:txBody>
      </p:sp>
      <p:sp>
        <p:nvSpPr>
          <p:cNvPr id="9" name="Content Placeholder 8">
            <a:extLst>
              <a:ext uri="{FF2B5EF4-FFF2-40B4-BE49-F238E27FC236}">
                <a16:creationId xmlns:a16="http://schemas.microsoft.com/office/drawing/2014/main" id="{A1DF9D94-82F3-C1AD-CBBB-AAA665555C60}"/>
              </a:ext>
            </a:extLst>
          </p:cNvPr>
          <p:cNvSpPr>
            <a:spLocks noGrp="1"/>
          </p:cNvSpPr>
          <p:nvPr>
            <p:ph sz="half" idx="1"/>
          </p:nvPr>
        </p:nvSpPr>
        <p:spPr>
          <a:xfrm>
            <a:off x="838200" y="2386012"/>
            <a:ext cx="5181600" cy="4316185"/>
          </a:xfrm>
        </p:spPr>
        <p:txBody>
          <a:bodyPr>
            <a:normAutofit fontScale="70000" lnSpcReduction="20000"/>
          </a:bodyPr>
          <a:lstStyle/>
          <a:p>
            <a:pPr marL="0" indent="0">
              <a:buNone/>
            </a:pPr>
            <a:r>
              <a:rPr lang="en-US" b="1" dirty="0"/>
              <a:t>Current Family Survey Questions</a:t>
            </a:r>
          </a:p>
          <a:p>
            <a:pPr marL="0" indent="0">
              <a:buNone/>
            </a:pPr>
            <a:r>
              <a:rPr lang="en-US" dirty="0"/>
              <a:t>• When did you start researching</a:t>
            </a:r>
          </a:p>
          <a:p>
            <a:pPr marL="0" indent="0">
              <a:buNone/>
            </a:pPr>
            <a:r>
              <a:rPr lang="en-US" dirty="0"/>
              <a:t>schools?</a:t>
            </a:r>
          </a:p>
          <a:p>
            <a:pPr marL="0" indent="0">
              <a:buNone/>
            </a:pPr>
            <a:r>
              <a:rPr lang="en-US" dirty="0"/>
              <a:t>• What marketing channels were most</a:t>
            </a:r>
          </a:p>
          <a:p>
            <a:pPr marL="0" indent="0">
              <a:buNone/>
            </a:pPr>
            <a:r>
              <a:rPr lang="en-US" dirty="0"/>
              <a:t>effective?</a:t>
            </a:r>
          </a:p>
          <a:p>
            <a:pPr marL="0" indent="0">
              <a:buNone/>
            </a:pPr>
            <a:r>
              <a:rPr lang="en-US" dirty="0"/>
              <a:t>• What factors were most influential</a:t>
            </a:r>
          </a:p>
          <a:p>
            <a:pPr marL="0" indent="0">
              <a:buNone/>
            </a:pPr>
            <a:r>
              <a:rPr lang="en-US" dirty="0"/>
              <a:t>when choosing?</a:t>
            </a:r>
          </a:p>
          <a:p>
            <a:pPr marL="0" indent="0">
              <a:buNone/>
            </a:pPr>
            <a:r>
              <a:rPr lang="en-US" dirty="0"/>
              <a:t>• How important was the shadow</a:t>
            </a:r>
          </a:p>
          <a:p>
            <a:pPr marL="0" indent="0">
              <a:buNone/>
            </a:pPr>
            <a:r>
              <a:rPr lang="en-US" dirty="0"/>
              <a:t>experience/open house?</a:t>
            </a:r>
          </a:p>
          <a:p>
            <a:pPr marL="0" indent="0">
              <a:buNone/>
            </a:pPr>
            <a:r>
              <a:rPr lang="en-US" dirty="0"/>
              <a:t>• How were your interactions with the</a:t>
            </a:r>
          </a:p>
          <a:p>
            <a:pPr marL="0" indent="0">
              <a:buNone/>
            </a:pPr>
            <a:r>
              <a:rPr lang="en-US" dirty="0"/>
              <a:t>admissions office/staff?</a:t>
            </a:r>
          </a:p>
          <a:p>
            <a:pPr marL="0" indent="0">
              <a:buNone/>
            </a:pPr>
            <a:r>
              <a:rPr lang="en-US" dirty="0"/>
              <a:t>• Comments…</a:t>
            </a:r>
          </a:p>
        </p:txBody>
      </p:sp>
      <p:sp>
        <p:nvSpPr>
          <p:cNvPr id="10" name="Content Placeholder 9">
            <a:extLst>
              <a:ext uri="{FF2B5EF4-FFF2-40B4-BE49-F238E27FC236}">
                <a16:creationId xmlns:a16="http://schemas.microsoft.com/office/drawing/2014/main" id="{EF6E5B5C-D40A-9B0F-323A-BF24570611DF}"/>
              </a:ext>
            </a:extLst>
          </p:cNvPr>
          <p:cNvSpPr>
            <a:spLocks noGrp="1"/>
          </p:cNvSpPr>
          <p:nvPr>
            <p:ph sz="half" idx="2"/>
          </p:nvPr>
        </p:nvSpPr>
        <p:spPr>
          <a:xfrm>
            <a:off x="6172200" y="2386013"/>
            <a:ext cx="5181600" cy="4316184"/>
          </a:xfrm>
        </p:spPr>
        <p:txBody>
          <a:bodyPr>
            <a:normAutofit fontScale="70000" lnSpcReduction="20000"/>
          </a:bodyPr>
          <a:lstStyle/>
          <a:p>
            <a:pPr marL="0" indent="0">
              <a:buNone/>
            </a:pPr>
            <a:r>
              <a:rPr lang="en-US" b="1" dirty="0"/>
              <a:t>Families who did not register</a:t>
            </a:r>
          </a:p>
          <a:p>
            <a:pPr marL="0" indent="0">
              <a:buNone/>
            </a:pPr>
            <a:r>
              <a:rPr lang="en-US" dirty="0"/>
              <a:t>• Where will your child be attending?</a:t>
            </a:r>
          </a:p>
          <a:p>
            <a:pPr marL="0" indent="0">
              <a:buNone/>
            </a:pPr>
            <a:r>
              <a:rPr lang="en-US" dirty="0"/>
              <a:t>• What marketing channels were most</a:t>
            </a:r>
          </a:p>
          <a:p>
            <a:pPr marL="0" indent="0">
              <a:buNone/>
            </a:pPr>
            <a:r>
              <a:rPr lang="en-US" dirty="0"/>
              <a:t>effective?</a:t>
            </a:r>
          </a:p>
          <a:p>
            <a:pPr marL="0" indent="0">
              <a:buNone/>
            </a:pPr>
            <a:r>
              <a:rPr lang="en-US" dirty="0"/>
              <a:t>• Rate the areas compared to the</a:t>
            </a:r>
          </a:p>
          <a:p>
            <a:pPr marL="0" indent="0">
              <a:buNone/>
            </a:pPr>
            <a:r>
              <a:rPr lang="en-US" dirty="0"/>
              <a:t>school your child will attend?</a:t>
            </a:r>
          </a:p>
          <a:p>
            <a:pPr marL="0" indent="0">
              <a:buNone/>
            </a:pPr>
            <a:r>
              <a:rPr lang="en-US" dirty="0"/>
              <a:t>• How important was the shadow</a:t>
            </a:r>
          </a:p>
          <a:p>
            <a:pPr marL="0" indent="0">
              <a:buNone/>
            </a:pPr>
            <a:r>
              <a:rPr lang="en-US" dirty="0"/>
              <a:t>experience/open house?</a:t>
            </a:r>
          </a:p>
          <a:p>
            <a:pPr marL="0" indent="0">
              <a:buNone/>
            </a:pPr>
            <a:r>
              <a:rPr lang="en-US" dirty="0"/>
              <a:t>• How were your interactions with the</a:t>
            </a:r>
          </a:p>
          <a:p>
            <a:pPr marL="0" indent="0">
              <a:buNone/>
            </a:pPr>
            <a:r>
              <a:rPr lang="en-US" dirty="0"/>
              <a:t>admissions office/staff?</a:t>
            </a:r>
          </a:p>
          <a:p>
            <a:pPr marL="0" indent="0">
              <a:buNone/>
            </a:pPr>
            <a:r>
              <a:rPr lang="en-US" dirty="0"/>
              <a:t>• What could we have done better?</a:t>
            </a:r>
          </a:p>
          <a:p>
            <a:pPr marL="0" indent="0">
              <a:buNone/>
            </a:pPr>
            <a:r>
              <a:rPr lang="en-US" dirty="0"/>
              <a:t>• Comments…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300433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Calculating Class Sizes and Open Seats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
        <p:nvSpPr>
          <p:cNvPr id="2" name="Content Placeholder 6">
            <a:extLst>
              <a:ext uri="{FF2B5EF4-FFF2-40B4-BE49-F238E27FC236}">
                <a16:creationId xmlns:a16="http://schemas.microsoft.com/office/drawing/2014/main" id="{E389CD3B-6774-8ED4-13C7-679C1A656C99}"/>
              </a:ext>
            </a:extLst>
          </p:cNvPr>
          <p:cNvSpPr>
            <a:spLocks noGrp="1"/>
          </p:cNvSpPr>
          <p:nvPr>
            <p:ph idx="1"/>
          </p:nvPr>
        </p:nvSpPr>
        <p:spPr>
          <a:xfrm>
            <a:off x="612474" y="2516777"/>
            <a:ext cx="6483363" cy="3660185"/>
          </a:xfrm>
        </p:spPr>
        <p:txBody>
          <a:bodyPr anchor="ctr">
            <a:normAutofit/>
          </a:bodyPr>
          <a:lstStyle/>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Educational best practices</a:t>
            </a:r>
          </a:p>
          <a:p>
            <a:pPr marL="514350" marR="0" indent="-514350">
              <a:lnSpc>
                <a:spcPct val="107000"/>
              </a:lnSpc>
              <a:spcBef>
                <a:spcPts val="0"/>
              </a:spcBef>
              <a:spcAft>
                <a:spcPts val="800"/>
              </a:spcAft>
              <a:buAutoNum type="arabicPeriod"/>
            </a:pPr>
            <a:r>
              <a:rPr lang="en-US" dirty="0">
                <a:effectLst/>
                <a:latin typeface="Lato"/>
                <a:ea typeface="Calibri" panose="020F0502020204030204" pitchFamily="34" charset="0"/>
                <a:cs typeface="Times New Roman"/>
              </a:rPr>
              <a:t>Parental expectations</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Physical space limitations</a:t>
            </a:r>
          </a:p>
          <a:p>
            <a:pPr marL="514350" marR="0" indent="-514350">
              <a:lnSpc>
                <a:spcPct val="107000"/>
              </a:lnSpc>
              <a:spcBef>
                <a:spcPts val="0"/>
              </a:spcBef>
              <a:spcAft>
                <a:spcPts val="800"/>
              </a:spcAft>
              <a:buAutoNum type="arabicPeriod"/>
            </a:pPr>
            <a:r>
              <a:rPr lang="en-US" dirty="0">
                <a:latin typeface="Lato"/>
                <a:ea typeface="Calibri" panose="020F0502020204030204" pitchFamily="34" charset="0"/>
                <a:cs typeface="Times New Roman"/>
              </a:rPr>
              <a:t>Other competing schools</a:t>
            </a:r>
            <a:endParaRPr lang="en-US" dirty="0">
              <a:effectLst/>
              <a:latin typeface="Lato"/>
              <a:ea typeface="Calibri" panose="020F0502020204030204" pitchFamily="34" charset="0"/>
              <a:cs typeface="Times New Roman"/>
            </a:endParaRPr>
          </a:p>
        </p:txBody>
      </p:sp>
      <p:pic>
        <p:nvPicPr>
          <p:cNvPr id="5" name="Picture 4" descr="A child sitting at a desk in a classroom&#10;&#10;Description automatically generated">
            <a:extLst>
              <a:ext uri="{FF2B5EF4-FFF2-40B4-BE49-F238E27FC236}">
                <a16:creationId xmlns:a16="http://schemas.microsoft.com/office/drawing/2014/main" id="{ED51BC6B-EAE0-185E-8E28-CD43DF9F8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837" y="2714278"/>
            <a:ext cx="3556878" cy="3547758"/>
          </a:xfrm>
          <a:prstGeom prst="rect">
            <a:avLst/>
          </a:prstGeom>
        </p:spPr>
      </p:pic>
    </p:spTree>
    <p:extLst>
      <p:ext uri="{BB962C8B-B14F-4D97-AF65-F5344CB8AC3E}">
        <p14:creationId xmlns:p14="http://schemas.microsoft.com/office/powerpoint/2010/main" val="304000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373257" y="1783959"/>
            <a:ext cx="4470400" cy="2352612"/>
          </a:xfrm>
        </p:spPr>
        <p:txBody>
          <a:bodyPr anchor="b">
            <a:normAutofit/>
          </a:bodyPr>
          <a:lstStyle/>
          <a:p>
            <a:r>
              <a:rPr lang="en-US" sz="4400" dirty="0">
                <a:latin typeface="Book Antiqua" panose="02040602050305030304" pitchFamily="18" charset="0"/>
              </a:rPr>
              <a:t>Strategic Communications for Enrollment</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345266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Strategic Communications for Enrollment</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3059413" cy="3660185"/>
          </a:xfrm>
        </p:spPr>
        <p:txBody>
          <a:bodyPr anchor="ctr">
            <a:normAutofit/>
          </a:bodyPr>
          <a:lstStyle/>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Strategic communications are vital for</a:t>
            </a:r>
          </a:p>
          <a:p>
            <a:pPr marL="457200" lvl="1">
              <a:lnSpc>
                <a:spcPct val="107000"/>
              </a:lnSpc>
              <a:spcBef>
                <a:spcPts val="0"/>
              </a:spcBef>
              <a:spcAft>
                <a:spcPts val="800"/>
              </a:spcAft>
            </a:pPr>
            <a:r>
              <a:rPr lang="en-US" dirty="0">
                <a:effectLst/>
                <a:latin typeface="Lato"/>
                <a:ea typeface="Calibri" panose="020F0502020204030204" pitchFamily="34" charset="0"/>
                <a:cs typeface="Times New Roman"/>
              </a:rPr>
              <a:t>Recruitment</a:t>
            </a:r>
          </a:p>
          <a:p>
            <a:pPr marL="457200" lvl="1">
              <a:lnSpc>
                <a:spcPct val="107000"/>
              </a:lnSpc>
              <a:spcBef>
                <a:spcPts val="0"/>
              </a:spcBef>
              <a:spcAft>
                <a:spcPts val="800"/>
              </a:spcAft>
            </a:pPr>
            <a:r>
              <a:rPr lang="en-US" dirty="0">
                <a:latin typeface="Lato"/>
                <a:ea typeface="Calibri" panose="020F0502020204030204" pitchFamily="34" charset="0"/>
                <a:cs typeface="Times New Roman"/>
              </a:rPr>
              <a:t>Retention</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2" name="Picture 1">
            <a:extLst>
              <a:ext uri="{FF2B5EF4-FFF2-40B4-BE49-F238E27FC236}">
                <a16:creationId xmlns:a16="http://schemas.microsoft.com/office/drawing/2014/main" id="{22420897-08CE-C56A-6CBA-3E952508FDAE}"/>
              </a:ext>
            </a:extLst>
          </p:cNvPr>
          <p:cNvPicPr>
            <a:picLocks noChangeAspect="1"/>
          </p:cNvPicPr>
          <p:nvPr/>
        </p:nvPicPr>
        <p:blipFill>
          <a:blip r:embed="rId3"/>
          <a:stretch>
            <a:fillRect/>
          </a:stretch>
        </p:blipFill>
        <p:spPr>
          <a:xfrm>
            <a:off x="3823705" y="2336364"/>
            <a:ext cx="7177087" cy="4021009"/>
          </a:xfrm>
          <a:prstGeom prst="rect">
            <a:avLst/>
          </a:prstGeom>
        </p:spPr>
      </p:pic>
    </p:spTree>
    <p:extLst>
      <p:ext uri="{BB962C8B-B14F-4D97-AF65-F5344CB8AC3E}">
        <p14:creationId xmlns:p14="http://schemas.microsoft.com/office/powerpoint/2010/main" val="3967947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Strategic Communications for Enrollment</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7682439" cy="3660185"/>
          </a:xfrm>
        </p:spPr>
        <p:txBody>
          <a:bodyPr anchor="ctr">
            <a:normAutofit fontScale="92500" lnSpcReduction="20000"/>
          </a:bodyPr>
          <a:lstStyle/>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Effectively convey our school's unique value</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proposition</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Engage with the community</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Share the Good News of Catholic education</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Dispel misconceptions</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Build trust</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Nurture positive relationships with prospective</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families</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E75C3423-54BF-2C03-E317-3FEEDE974385}"/>
              </a:ext>
            </a:extLst>
          </p:cNvPr>
          <p:cNvPicPr>
            <a:picLocks noChangeAspect="1"/>
          </p:cNvPicPr>
          <p:nvPr/>
        </p:nvPicPr>
        <p:blipFill>
          <a:blip r:embed="rId3"/>
          <a:stretch>
            <a:fillRect/>
          </a:stretch>
        </p:blipFill>
        <p:spPr>
          <a:xfrm>
            <a:off x="9718923" y="0"/>
            <a:ext cx="2563738" cy="6858000"/>
          </a:xfrm>
          <a:prstGeom prst="rect">
            <a:avLst/>
          </a:prstGeom>
        </p:spPr>
      </p:pic>
    </p:spTree>
    <p:extLst>
      <p:ext uri="{BB962C8B-B14F-4D97-AF65-F5344CB8AC3E}">
        <p14:creationId xmlns:p14="http://schemas.microsoft.com/office/powerpoint/2010/main" val="141674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Messaging to Accomplish Enrollment Goals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6459839" cy="3660185"/>
          </a:xfrm>
        </p:spPr>
        <p:txBody>
          <a:bodyPr anchor="ctr">
            <a:normAutofit/>
          </a:bodyPr>
          <a:lstStyle/>
          <a:p>
            <a:pPr>
              <a:lnSpc>
                <a:spcPct val="107000"/>
              </a:lnSpc>
              <a:spcBef>
                <a:spcPts val="0"/>
              </a:spcBef>
              <a:spcAft>
                <a:spcPts val="800"/>
              </a:spcAft>
            </a:pPr>
            <a:r>
              <a:rPr lang="en-US" dirty="0">
                <a:latin typeface="Lato"/>
                <a:ea typeface="Calibri" panose="020F0502020204030204" pitchFamily="34" charset="0"/>
                <a:cs typeface="Times New Roman"/>
              </a:rPr>
              <a:t>Focus on key entry points (preschool, KG, 6</a:t>
            </a:r>
            <a:r>
              <a:rPr lang="en-US" baseline="30000" dirty="0">
                <a:latin typeface="Lato"/>
                <a:ea typeface="Calibri" panose="020F0502020204030204" pitchFamily="34" charset="0"/>
                <a:cs typeface="Times New Roman"/>
              </a:rPr>
              <a:t>th</a:t>
            </a:r>
            <a:r>
              <a:rPr lang="en-US" dirty="0">
                <a:latin typeface="Lato"/>
                <a:ea typeface="Calibri" panose="020F0502020204030204" pitchFamily="34" charset="0"/>
                <a:cs typeface="Times New Roman"/>
              </a:rPr>
              <a:t> Grade)</a:t>
            </a:r>
          </a:p>
          <a:p>
            <a:pPr>
              <a:lnSpc>
                <a:spcPct val="107000"/>
              </a:lnSpc>
              <a:spcBef>
                <a:spcPts val="0"/>
              </a:spcBef>
              <a:spcAft>
                <a:spcPts val="800"/>
              </a:spcAft>
            </a:pPr>
            <a:r>
              <a:rPr lang="en-US" dirty="0">
                <a:latin typeface="Lato"/>
                <a:ea typeface="Calibri" panose="020F0502020204030204" pitchFamily="34" charset="0"/>
                <a:cs typeface="Times New Roman"/>
              </a:rPr>
              <a:t>Highlight “opportunities” – openings in a specific grade</a:t>
            </a:r>
          </a:p>
          <a:p>
            <a:pPr>
              <a:lnSpc>
                <a:spcPct val="107000"/>
              </a:lnSpc>
              <a:spcBef>
                <a:spcPts val="0"/>
              </a:spcBef>
              <a:spcAft>
                <a:spcPts val="800"/>
              </a:spcAft>
            </a:pPr>
            <a:r>
              <a:rPr lang="en-US" dirty="0">
                <a:latin typeface="Lato"/>
                <a:ea typeface="Calibri" panose="020F0502020204030204" pitchFamily="34" charset="0"/>
                <a:cs typeface="Times New Roman"/>
              </a:rPr>
              <a:t>Word of mouth – generate excitement in your community</a:t>
            </a:r>
          </a:p>
          <a:p>
            <a:pPr marL="0" marR="0" indent="0">
              <a:lnSpc>
                <a:spcPct val="107000"/>
              </a:lnSpc>
              <a:spcBef>
                <a:spcPts val="0"/>
              </a:spcBef>
              <a:spcAft>
                <a:spcPts val="800"/>
              </a:spcAft>
              <a:buNone/>
            </a:pP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3074" name="Picture 2">
            <a:extLst>
              <a:ext uri="{FF2B5EF4-FFF2-40B4-BE49-F238E27FC236}">
                <a16:creationId xmlns:a16="http://schemas.microsoft.com/office/drawing/2014/main" id="{23031354-B07F-5E08-6BF1-47A151433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190" y="2516777"/>
            <a:ext cx="4185422" cy="418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396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2D61-237C-4B7A-8196-3463C47AD29B}"/>
              </a:ext>
            </a:extLst>
          </p:cNvPr>
          <p:cNvSpPr>
            <a:spLocks noGrp="1"/>
          </p:cNvSpPr>
          <p:nvPr>
            <p:ph type="title"/>
          </p:nvPr>
        </p:nvSpPr>
        <p:spPr>
          <a:xfrm>
            <a:off x="640080" y="325370"/>
            <a:ext cx="4368602" cy="943594"/>
          </a:xfrm>
        </p:spPr>
        <p:txBody>
          <a:bodyPr anchor="b">
            <a:normAutofit/>
          </a:bodyPr>
          <a:lstStyle/>
          <a:p>
            <a:r>
              <a:rPr lang="en-US" sz="5400" dirty="0">
                <a:latin typeface="Garamond"/>
              </a:rPr>
              <a:t>Prayer </a:t>
            </a:r>
          </a:p>
        </p:txBody>
      </p:sp>
      <p:sp>
        <p:nvSpPr>
          <p:cNvPr id="5" name="Content Placeholder 4">
            <a:extLst>
              <a:ext uri="{FF2B5EF4-FFF2-40B4-BE49-F238E27FC236}">
                <a16:creationId xmlns:a16="http://schemas.microsoft.com/office/drawing/2014/main" id="{E96167D3-01CC-4E7F-1F6E-CD182C0959E2}"/>
              </a:ext>
            </a:extLst>
          </p:cNvPr>
          <p:cNvSpPr>
            <a:spLocks noGrp="1"/>
          </p:cNvSpPr>
          <p:nvPr>
            <p:ph idx="1"/>
          </p:nvPr>
        </p:nvSpPr>
        <p:spPr>
          <a:xfrm>
            <a:off x="640080" y="1446245"/>
            <a:ext cx="4243589" cy="5187820"/>
          </a:xfrm>
        </p:spPr>
        <p:txBody>
          <a:bodyPr>
            <a:normAutofit lnSpcReduction="10000"/>
          </a:bodyPr>
          <a:lstStyle/>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Almighty God,</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You sent forth your Son as a beacon of hope for all people.</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As a Teacher, He has given us the prime example of the importance of education. As disciples, we look to him for inspiration and strength.</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Thank you for the many people who have dedicated their lives in service to our Catholic Schools.</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Thank you for the teachers and administrators who sustain our schools.</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Thank you for the parents who have given support and witness to the importance of Catholic education.</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Thank you for the students who work hard to further their education. Bless all our Catholic Schools and the many people who advance our mission.</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May our schools be a home for those who seek to grow in openness, faith, love, intellect and commitment to justice.</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In your name, we pray. Amen.</a:t>
            </a:r>
          </a:p>
        </p:txBody>
      </p:sp>
      <p:pic>
        <p:nvPicPr>
          <p:cNvPr id="7" name="Picture 6">
            <a:extLst>
              <a:ext uri="{FF2B5EF4-FFF2-40B4-BE49-F238E27FC236}">
                <a16:creationId xmlns:a16="http://schemas.microsoft.com/office/drawing/2014/main" id="{F0B7A9CB-6B20-880C-C2E2-592A18C1D32F}"/>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73999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Customer Service - Make it personal and remarkable!</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386862" y="2343677"/>
            <a:ext cx="6685451" cy="4358521"/>
          </a:xfrm>
        </p:spPr>
        <p:txBody>
          <a:bodyPr anchor="ctr">
            <a:normAutofit/>
          </a:bodyPr>
          <a:lstStyle/>
          <a:p>
            <a:pPr>
              <a:lnSpc>
                <a:spcPct val="100000"/>
              </a:lnSpc>
            </a:pPr>
            <a:r>
              <a:rPr lang="en-US" b="0" i="0" u="none" strike="noStrike" baseline="0" dirty="0"/>
              <a:t>In-Person</a:t>
            </a:r>
          </a:p>
          <a:p>
            <a:pPr>
              <a:lnSpc>
                <a:spcPct val="100000"/>
              </a:lnSpc>
            </a:pPr>
            <a:r>
              <a:rPr lang="en-US" b="0" i="0" u="none" strike="noStrike" baseline="0" dirty="0"/>
              <a:t>Phone</a:t>
            </a:r>
          </a:p>
          <a:p>
            <a:pPr lvl="1">
              <a:lnSpc>
                <a:spcPct val="100000"/>
              </a:lnSpc>
            </a:pPr>
            <a:r>
              <a:rPr lang="en-US" sz="2800" b="0" i="0" u="none" strike="noStrike" baseline="0" dirty="0"/>
              <a:t>Smile – Outgoing Message –Voicemail – School Reach Email</a:t>
            </a:r>
          </a:p>
          <a:p>
            <a:pPr lvl="1">
              <a:lnSpc>
                <a:spcPct val="100000"/>
              </a:lnSpc>
            </a:pPr>
            <a:r>
              <a:rPr lang="en-US" sz="2800" b="0" i="0" u="none" strike="noStrike" baseline="0" dirty="0"/>
              <a:t>Native example – Autoresponder –Closing and Signature</a:t>
            </a:r>
          </a:p>
          <a:p>
            <a:pPr>
              <a:lnSpc>
                <a:spcPct val="100000"/>
              </a:lnSpc>
            </a:pPr>
            <a:r>
              <a:rPr lang="en-US" b="0" i="0" u="none" strike="noStrike" baseline="0" dirty="0"/>
              <a:t>Website: Interactivity</a:t>
            </a:r>
          </a:p>
          <a:p>
            <a:pPr>
              <a:lnSpc>
                <a:spcPct val="100000"/>
              </a:lnSpc>
            </a:pPr>
            <a:r>
              <a:rPr lang="en-US" b="0" i="0" u="none" strike="noStrike" baseline="0" dirty="0"/>
              <a:t>Social Media: Engagement</a:t>
            </a:r>
            <a:endParaRPr lang="en-US" dirty="0">
              <a:effectLst/>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098" name="Picture 2" descr="No photo description available.">
            <a:extLst>
              <a:ext uri="{FF2B5EF4-FFF2-40B4-BE49-F238E27FC236}">
                <a16:creationId xmlns:a16="http://schemas.microsoft.com/office/drawing/2014/main" id="{5F1DE6FC-DEF1-24CE-4283-A7A91DA51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202" y="2493669"/>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5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OPERATIONAL VITALITY</a:t>
            </a:r>
            <a:br>
              <a:rPr lang="en-US" sz="3600" b="1">
                <a:latin typeface="Garamond"/>
              </a:rPr>
            </a:br>
            <a:r>
              <a:rPr lang="en-US" sz="3600" b="1" dirty="0">
                <a:solidFill>
                  <a:schemeClr val="bg1"/>
                </a:solidFill>
                <a:latin typeface="Garamond"/>
              </a:rPr>
              <a:t>Enrollment Management Meetings and Topics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6494907" cy="3660185"/>
          </a:xfrm>
        </p:spPr>
        <p:txBody>
          <a:bodyPr anchor="ctr">
            <a:normAutofit/>
          </a:bodyPr>
          <a:lstStyle/>
          <a:p>
            <a:pPr marL="0" marR="0">
              <a:lnSpc>
                <a:spcPct val="107000"/>
              </a:lnSpc>
              <a:spcBef>
                <a:spcPts val="0"/>
              </a:spcBef>
              <a:spcAft>
                <a:spcPts val="800"/>
              </a:spcAft>
            </a:pPr>
            <a:r>
              <a:rPr lang="en-US" dirty="0">
                <a:effectLst/>
                <a:latin typeface="Lato"/>
                <a:ea typeface="Calibri" panose="020F0502020204030204" pitchFamily="34" charset="0"/>
                <a:cs typeface="Times New Roman"/>
              </a:rPr>
              <a:t>Wed. March 13, 10-11am </a:t>
            </a:r>
            <a:r>
              <a:rPr lang="en-US" u="sng" dirty="0">
                <a:effectLst/>
                <a:latin typeface="Lato"/>
                <a:ea typeface="Calibri" panose="020F0502020204030204" pitchFamily="34" charset="0"/>
                <a:cs typeface="Times New Roman"/>
              </a:rPr>
              <a:t>Social Media Marketing</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descr="A logo for a school&#10;&#10;Description automatically generated">
            <a:extLst>
              <a:ext uri="{FF2B5EF4-FFF2-40B4-BE49-F238E27FC236}">
                <a16:creationId xmlns:a16="http://schemas.microsoft.com/office/drawing/2014/main" id="{680B7BFB-94B1-3B66-A62C-743EF7C286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5754" y="2287193"/>
            <a:ext cx="3676352" cy="3676352"/>
          </a:xfrm>
          <a:prstGeom prst="rect">
            <a:avLst/>
          </a:prstGeom>
        </p:spPr>
      </p:pic>
    </p:spTree>
    <p:extLst>
      <p:ext uri="{BB962C8B-B14F-4D97-AF65-F5344CB8AC3E}">
        <p14:creationId xmlns:p14="http://schemas.microsoft.com/office/powerpoint/2010/main" val="1375252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9F6951-1E33-A8E9-563F-500183EAC998}"/>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fontScale="90000"/>
          </a:bodyPr>
          <a:lstStyle/>
          <a:p>
            <a:r>
              <a:rPr lang="en-US" b="1" dirty="0">
                <a:solidFill>
                  <a:schemeClr val="bg1"/>
                </a:solidFill>
                <a:latin typeface="Garamond"/>
              </a:rPr>
              <a:t>OPERATIONAL VITALITY</a:t>
            </a:r>
            <a:br>
              <a:rPr lang="en-US" b="1">
                <a:latin typeface="Garamond"/>
              </a:rPr>
            </a:br>
            <a:r>
              <a:rPr lang="en-US" b="1" dirty="0">
                <a:solidFill>
                  <a:schemeClr val="bg1"/>
                </a:solidFill>
                <a:latin typeface="Garamond"/>
              </a:rPr>
              <a:t>Enrollment Management Training - Questions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11036980" cy="3660185"/>
          </a:xfrm>
        </p:spPr>
        <p:txBody>
          <a:bodyPr anchor="ctr">
            <a:normAutofit fontScale="92500" lnSpcReduction="20000"/>
          </a:bodyPr>
          <a:lstStyle/>
          <a:p>
            <a:pPr marL="0" marR="0" indent="0" algn="ctr">
              <a:lnSpc>
                <a:spcPct val="107000"/>
              </a:lnSpc>
              <a:spcBef>
                <a:spcPts val="0"/>
              </a:spcBef>
              <a:spcAft>
                <a:spcPts val="800"/>
              </a:spcAft>
              <a:buNone/>
            </a:pPr>
            <a:r>
              <a:rPr lang="en-US" sz="3600" b="1" dirty="0">
                <a:effectLst/>
                <a:latin typeface="Lato"/>
                <a:ea typeface="Calibri" panose="020F0502020204030204" pitchFamily="34" charset="0"/>
                <a:cs typeface="Calibri"/>
              </a:rPr>
              <a:t>One day we will:</a:t>
            </a:r>
            <a:endParaRPr lang="en-US" sz="3600">
              <a:effectLst/>
              <a:latin typeface="Lato"/>
              <a:ea typeface="Calibri" panose="020F0502020204030204" pitchFamily="34" charset="0"/>
              <a:cs typeface="Calibri"/>
            </a:endParaRPr>
          </a:p>
          <a:p>
            <a:pPr marL="0" indent="0" algn="ctr">
              <a:lnSpc>
                <a:spcPct val="107000"/>
              </a:lnSpc>
              <a:spcBef>
                <a:spcPts val="0"/>
              </a:spcBef>
              <a:spcAft>
                <a:spcPts val="800"/>
              </a:spcAft>
              <a:buNone/>
            </a:pPr>
            <a:r>
              <a:rPr lang="en-US" sz="3600" dirty="0">
                <a:effectLst/>
                <a:latin typeface="Lato"/>
                <a:ea typeface="Cambria"/>
                <a:cs typeface="Calibri"/>
              </a:rPr>
              <a:t>Be accessible to and inclusive of any student regardless of socio-economic status, race, cultural background, religious affiliation or learning exceptionality.</a:t>
            </a:r>
            <a:r>
              <a:rPr lang="en-US" sz="3600" dirty="0">
                <a:latin typeface="Lato"/>
                <a:ea typeface="Cambria"/>
                <a:cs typeface="Calibri"/>
              </a:rPr>
              <a:t>  </a:t>
            </a:r>
            <a:endParaRPr lang="en-US" sz="3600">
              <a:effectLst/>
              <a:latin typeface="Lato"/>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endParaRPr lang="en-US" sz="3600">
              <a:latin typeface="Lato"/>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r>
              <a:rPr lang="en-US" sz="3600" dirty="0">
                <a:effectLst/>
                <a:latin typeface="Lato"/>
                <a:ea typeface="Cambria"/>
                <a:cs typeface="Calibri"/>
              </a:rPr>
              <a:t>We will retain and attract students so that every seat in every classroom in every school will be filled.</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3982831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2D61-237C-4B7A-8196-3463C47AD29B}"/>
              </a:ext>
            </a:extLst>
          </p:cNvPr>
          <p:cNvSpPr>
            <a:spLocks noGrp="1"/>
          </p:cNvSpPr>
          <p:nvPr>
            <p:ph type="title"/>
          </p:nvPr>
        </p:nvSpPr>
        <p:spPr>
          <a:xfrm>
            <a:off x="640080" y="325370"/>
            <a:ext cx="4368602" cy="943594"/>
          </a:xfrm>
        </p:spPr>
        <p:txBody>
          <a:bodyPr anchor="b">
            <a:normAutofit/>
          </a:bodyPr>
          <a:lstStyle/>
          <a:p>
            <a:r>
              <a:rPr lang="en-US" sz="5400" dirty="0">
                <a:latin typeface="Garamond"/>
              </a:rPr>
              <a:t>Prayer </a:t>
            </a:r>
          </a:p>
        </p:txBody>
      </p:sp>
      <p:sp>
        <p:nvSpPr>
          <p:cNvPr id="5" name="Content Placeholder 4">
            <a:extLst>
              <a:ext uri="{FF2B5EF4-FFF2-40B4-BE49-F238E27FC236}">
                <a16:creationId xmlns:a16="http://schemas.microsoft.com/office/drawing/2014/main" id="{E96167D3-01CC-4E7F-1F6E-CD182C0959E2}"/>
              </a:ext>
            </a:extLst>
          </p:cNvPr>
          <p:cNvSpPr>
            <a:spLocks noGrp="1"/>
          </p:cNvSpPr>
          <p:nvPr>
            <p:ph idx="1"/>
          </p:nvPr>
        </p:nvSpPr>
        <p:spPr>
          <a:xfrm>
            <a:off x="640080" y="1446245"/>
            <a:ext cx="4243589" cy="5187820"/>
          </a:xfrm>
        </p:spPr>
        <p:txBody>
          <a:bodyPr>
            <a:normAutofit lnSpcReduction="10000"/>
          </a:bodyPr>
          <a:lstStyle/>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Loving God,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You are present to us whenever we gather as a faith community.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We pray that our schools will be places where everyone feels accepted, safe, and beloved.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Help our schools and our local communities be places of faith so that we can help others believe in You.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Fill us with Your Spirit so that we may reflect Your light and love to each other and the whole world as one Body of Christ.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We ask this of Jesus, Your Son, who lives and reigns with You, in the unity of the Holy Spirit, one God, forever and ever.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Amen.</a:t>
            </a:r>
            <a:endParaRPr lang="en-US" i="0" dirty="0">
              <a:effectLst/>
              <a:latin typeface="Lato" panose="020F0502020204030203" pitchFamily="34" charset="0"/>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F0B7A9CB-6B20-880C-C2E2-592A18C1D32F}"/>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1490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935685" y="1783959"/>
            <a:ext cx="3616232" cy="4536630"/>
          </a:xfrm>
        </p:spPr>
        <p:txBody>
          <a:bodyPr anchor="b">
            <a:normAutofit fontScale="90000"/>
          </a:bodyPr>
          <a:lstStyle/>
          <a:p>
            <a:r>
              <a:rPr lang="en-US" sz="5000" dirty="0">
                <a:latin typeface="Book Antiqua" panose="02040602050305030304" pitchFamily="18" charset="0"/>
              </a:rPr>
              <a:t>Enrollment Management Team Training</a:t>
            </a:r>
            <a:br>
              <a:rPr lang="en-US" sz="5000" dirty="0">
                <a:latin typeface="Book Antiqua" panose="02040602050305030304" pitchFamily="18" charset="0"/>
              </a:rPr>
            </a:br>
            <a:br>
              <a:rPr lang="en-US" sz="5000" dirty="0">
                <a:latin typeface="Book Antiqua" panose="02040602050305030304" pitchFamily="18" charset="0"/>
              </a:rPr>
            </a:br>
            <a:r>
              <a:rPr lang="en-US" sz="5000" dirty="0">
                <a:latin typeface="Book Antiqua" panose="02040602050305030304" pitchFamily="18" charset="0"/>
              </a:rPr>
              <a:t>Session 3</a:t>
            </a:r>
            <a:br>
              <a:rPr lang="en-US" sz="5000" dirty="0">
                <a:latin typeface="Book Antiqua" panose="02040602050305030304" pitchFamily="18" charset="0"/>
              </a:rPr>
            </a:br>
            <a:br>
              <a:rPr lang="en-US" sz="5000" dirty="0">
                <a:latin typeface="Book Antiqua" panose="02040602050305030304" pitchFamily="18" charset="0"/>
              </a:rPr>
            </a:br>
            <a:r>
              <a:rPr lang="en-US" sz="5000" dirty="0">
                <a:latin typeface="Book Antiqua" panose="02040602050305030304" pitchFamily="18" charset="0"/>
              </a:rPr>
              <a:t>2023-24</a:t>
            </a:r>
            <a:endParaRPr lang="en-US" dirty="0"/>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2940805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b="1" dirty="0">
                <a:solidFill>
                  <a:schemeClr val="bg1"/>
                </a:solidFill>
                <a:latin typeface="Garamond"/>
              </a:rPr>
              <a:t>Our Learning Goal…</a:t>
            </a:r>
            <a:br>
              <a:rPr lang="en-US" b="1" dirty="0">
                <a:latin typeface="Garamond"/>
              </a:rPr>
            </a:br>
            <a:r>
              <a:rPr lang="en-US" b="1" dirty="0">
                <a:solidFill>
                  <a:schemeClr val="bg1"/>
                </a:solidFill>
                <a:latin typeface="Garamond"/>
              </a:rPr>
              <a:t>Enrollment Management Teams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8639" y="2516777"/>
            <a:ext cx="11100816" cy="4139030"/>
          </a:xfrm>
        </p:spPr>
        <p:txBody>
          <a:bodyPr anchor="ctr">
            <a:normAutofit/>
          </a:bodyPr>
          <a:lstStyle/>
          <a:p>
            <a:pPr marL="0" marR="0" indent="0" algn="ctr">
              <a:lnSpc>
                <a:spcPct val="107000"/>
              </a:lnSpc>
              <a:spcBef>
                <a:spcPts val="0"/>
              </a:spcBef>
              <a:spcAft>
                <a:spcPts val="800"/>
              </a:spcAft>
              <a:buNone/>
            </a:pPr>
            <a:r>
              <a:rPr lang="en-US" sz="3500" b="1" cap="small" spc="40" dirty="0">
                <a:effectLst/>
                <a:latin typeface="Lato"/>
                <a:ea typeface="Calibri" panose="020F0502020204030204" pitchFamily="34" charset="0"/>
                <a:cs typeface="Times New Roman"/>
              </a:rPr>
              <a:t>Enrollment Management </a:t>
            </a:r>
            <a:r>
              <a:rPr lang="en-US" sz="3500" b="1" cap="small" spc="40" dirty="0">
                <a:latin typeface="Lato"/>
                <a:ea typeface="Calibri" panose="020F0502020204030204" pitchFamily="34" charset="0"/>
                <a:cs typeface="Times New Roman"/>
              </a:rPr>
              <a:t>Team</a:t>
            </a:r>
            <a:endParaRPr lang="en-US" sz="3500" b="1" cap="small" spc="40" dirty="0">
              <a:effectLst/>
              <a:latin typeface="Lato"/>
              <a:ea typeface="Calibri" panose="020F0502020204030204" pitchFamily="34" charset="0"/>
              <a:cs typeface="Times New Roman"/>
            </a:endParaRPr>
          </a:p>
          <a:p>
            <a:pPr marL="0" marR="0" indent="0" algn="ctr">
              <a:lnSpc>
                <a:spcPct val="107000"/>
              </a:lnSpc>
              <a:spcBef>
                <a:spcPts val="0"/>
              </a:spcBef>
              <a:spcAft>
                <a:spcPts val="800"/>
              </a:spcAft>
              <a:buNone/>
            </a:pPr>
            <a:r>
              <a:rPr lang="en-US" sz="3500" b="1" cap="small" spc="40" dirty="0">
                <a:latin typeface="Lato"/>
                <a:ea typeface="Calibri" panose="020F0502020204030204" pitchFamily="34" charset="0"/>
                <a:cs typeface="Times New Roman"/>
              </a:rPr>
              <a:t>Members will be able to…</a:t>
            </a:r>
            <a:endParaRPr lang="en-US" sz="3500" b="1" cap="small" spc="40" dirty="0">
              <a:latin typeface="Lato"/>
              <a:ea typeface="Calibri" panose="020F0502020204030204" pitchFamily="34" charset="0"/>
              <a:cs typeface="Times New Roman" panose="02020603050405020304" pitchFamily="18" charset="0"/>
            </a:endParaRPr>
          </a:p>
          <a:p>
            <a:pPr algn="ctr">
              <a:lnSpc>
                <a:spcPct val="107000"/>
              </a:lnSpc>
              <a:spcBef>
                <a:spcPts val="0"/>
              </a:spcBef>
              <a:spcAft>
                <a:spcPts val="800"/>
              </a:spcAft>
            </a:pPr>
            <a:r>
              <a:rPr lang="en-US" sz="2400" b="1" cap="small" spc="40" dirty="0">
                <a:effectLst/>
                <a:latin typeface="Lato"/>
                <a:ea typeface="Calibri" panose="020F0502020204030204" pitchFamily="34" charset="0"/>
                <a:cs typeface="Times New Roman"/>
              </a:rPr>
              <a:t>Celebrate current strengths and powerful practices in enrollment</a:t>
            </a:r>
            <a:r>
              <a:rPr lang="en-US" sz="2400" b="1" cap="small" spc="40" dirty="0">
                <a:latin typeface="Lato"/>
                <a:ea typeface="Calibri" panose="020F0502020204030204" pitchFamily="34" charset="0"/>
                <a:cs typeface="Times New Roman"/>
              </a:rPr>
              <a:t> </a:t>
            </a:r>
            <a:endParaRPr lang="en-US" sz="2400" b="1" cap="small" spc="40" dirty="0">
              <a:effectLst/>
              <a:latin typeface="Lato"/>
              <a:ea typeface="Calibri" panose="020F0502020204030204" pitchFamily="34" charset="0"/>
              <a:cs typeface="Times New Roman" panose="02020603050405020304" pitchFamily="18" charset="0"/>
            </a:endParaRPr>
          </a:p>
          <a:p>
            <a:pPr algn="ctr">
              <a:lnSpc>
                <a:spcPct val="107000"/>
              </a:lnSpc>
              <a:spcBef>
                <a:spcPts val="0"/>
              </a:spcBef>
              <a:spcAft>
                <a:spcPts val="800"/>
              </a:spcAft>
            </a:pPr>
            <a:r>
              <a:rPr lang="en-US" sz="2400" b="1" cap="small" spc="40" dirty="0">
                <a:effectLst/>
                <a:latin typeface="Lato"/>
                <a:ea typeface="Calibri" panose="020F0502020204030204" pitchFamily="34" charset="0"/>
                <a:cs typeface="Times New Roman"/>
              </a:rPr>
              <a:t>Identify opportunities for growth</a:t>
            </a:r>
          </a:p>
          <a:p>
            <a:pPr algn="ctr">
              <a:lnSpc>
                <a:spcPct val="107000"/>
              </a:lnSpc>
              <a:spcBef>
                <a:spcPts val="0"/>
              </a:spcBef>
              <a:spcAft>
                <a:spcPts val="800"/>
              </a:spcAft>
            </a:pPr>
            <a:r>
              <a:rPr lang="en-US" sz="2400" b="1" cap="small" spc="40" dirty="0">
                <a:latin typeface="Lato"/>
                <a:ea typeface="Calibri" panose="020F0502020204030204" pitchFamily="34" charset="0"/>
                <a:cs typeface="Times New Roman"/>
              </a:rPr>
              <a:t>Implement immediate steps to recruit and retain students and families</a:t>
            </a:r>
            <a:endParaRPr lang="en-US" sz="1600" b="1" cap="small" spc="40" dirty="0">
              <a:latin typeface="Lato"/>
              <a:ea typeface="Calibri" panose="020F0502020204030204" pitchFamily="34" charset="0"/>
              <a:cs typeface="Times New Roman"/>
            </a:endParaRPr>
          </a:p>
          <a:p>
            <a:pPr marL="0" indent="0" algn="ctr">
              <a:lnSpc>
                <a:spcPct val="107000"/>
              </a:lnSpc>
              <a:spcBef>
                <a:spcPts val="0"/>
              </a:spcBef>
              <a:spcAft>
                <a:spcPts val="800"/>
              </a:spcAft>
              <a:buNone/>
            </a:pPr>
            <a:endParaRPr lang="en-US" sz="2400" b="1" cap="small" spc="4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286256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b="1" dirty="0">
                <a:solidFill>
                  <a:schemeClr val="bg1"/>
                </a:solidFill>
                <a:latin typeface="Garamond"/>
              </a:rPr>
              <a:t>OPERATIONAL VITALITY</a:t>
            </a:r>
            <a:br>
              <a:rPr lang="en-US" b="1" dirty="0">
                <a:latin typeface="Garamond"/>
              </a:rPr>
            </a:br>
            <a:r>
              <a:rPr lang="en-US" b="1" dirty="0">
                <a:solidFill>
                  <a:schemeClr val="bg1"/>
                </a:solidFill>
                <a:latin typeface="Garamond"/>
              </a:rPr>
              <a:t>Enrollment Management Teams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6320588" cy="3660185"/>
          </a:xfrm>
        </p:spPr>
        <p:txBody>
          <a:bodyPr anchor="ctr">
            <a:normAutofit fontScale="70000" lnSpcReduction="20000"/>
          </a:bodyPr>
          <a:lstStyle/>
          <a:p>
            <a:pPr marL="0" marR="0" indent="0" algn="ctr">
              <a:lnSpc>
                <a:spcPct val="107000"/>
              </a:lnSpc>
              <a:spcBef>
                <a:spcPts val="0"/>
              </a:spcBef>
              <a:spcAft>
                <a:spcPts val="800"/>
              </a:spcAft>
              <a:buNone/>
            </a:pPr>
            <a:r>
              <a:rPr lang="en-US" sz="3600" b="1" dirty="0">
                <a:effectLst/>
                <a:ea typeface="Calibri" panose="020F0502020204030204" pitchFamily="34" charset="0"/>
                <a:cs typeface="Calibri" panose="020F0502020204030204" pitchFamily="34" charset="0"/>
              </a:rPr>
              <a:t>One day we will:</a:t>
            </a:r>
            <a:endParaRPr lang="en-US" sz="3600" dirty="0">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3600" dirty="0">
                <a:effectLst/>
                <a:ea typeface="Cambria" panose="02040503050406030204" pitchFamily="18" charset="0"/>
                <a:cs typeface="Calibri" panose="020F0502020204030204" pitchFamily="34" charset="0"/>
              </a:rPr>
              <a:t>Be accessible to and inclusive of any student regardless of socio-economic status, race, cultural background, religious affiliation or learning exceptionality.  </a:t>
            </a:r>
          </a:p>
          <a:p>
            <a:pPr marL="0" marR="0" indent="0" algn="ctr">
              <a:lnSpc>
                <a:spcPct val="107000"/>
              </a:lnSpc>
              <a:spcBef>
                <a:spcPts val="0"/>
              </a:spcBef>
              <a:spcAft>
                <a:spcPts val="800"/>
              </a:spcAft>
              <a:buNone/>
            </a:pPr>
            <a:endParaRPr lang="en-US" sz="3600" dirty="0">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r>
              <a:rPr lang="en-US" sz="3600" dirty="0">
                <a:effectLst/>
                <a:ea typeface="Cambria" panose="02040503050406030204" pitchFamily="18" charset="0"/>
                <a:cs typeface="Calibri" panose="020F0502020204030204" pitchFamily="34" charset="0"/>
              </a:rPr>
              <a:t>We will retain and attract students so that every seat in every classroom in every school will be filled.</a:t>
            </a:r>
            <a:endParaRPr lang="en-US" sz="3600" dirty="0">
              <a:effectLst/>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3" name="Picture 2" descr="A person teaching children in a classroom&#10;&#10;Description automatically generated with medium confidence">
            <a:extLst>
              <a:ext uri="{FF2B5EF4-FFF2-40B4-BE49-F238E27FC236}">
                <a16:creationId xmlns:a16="http://schemas.microsoft.com/office/drawing/2014/main" id="{A5DCD365-E7B0-A0C8-552C-F376820D4F6C}"/>
              </a:ext>
            </a:extLst>
          </p:cNvPr>
          <p:cNvPicPr>
            <a:picLocks noChangeAspect="1"/>
          </p:cNvPicPr>
          <p:nvPr/>
        </p:nvPicPr>
        <p:blipFill rotWithShape="1">
          <a:blip r:embed="rId3">
            <a:extLst>
              <a:ext uri="{28A0092B-C50C-407E-A947-70E740481C1C}">
                <a14:useLocalDpi xmlns:a14="http://schemas.microsoft.com/office/drawing/2010/main" val="0"/>
              </a:ext>
            </a:extLst>
          </a:blip>
          <a:srcRect r="17645"/>
          <a:stretch/>
        </p:blipFill>
        <p:spPr>
          <a:xfrm>
            <a:off x="6469681" y="2173082"/>
            <a:ext cx="5722320" cy="4638407"/>
          </a:xfrm>
          <a:prstGeom prst="rect">
            <a:avLst/>
          </a:prstGeom>
          <a:effectLst>
            <a:softEdge rad="635000"/>
          </a:effectLst>
        </p:spPr>
      </p:pic>
    </p:spTree>
    <p:extLst>
      <p:ext uri="{BB962C8B-B14F-4D97-AF65-F5344CB8AC3E}">
        <p14:creationId xmlns:p14="http://schemas.microsoft.com/office/powerpoint/2010/main" val="3690348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Enrollment Management for Operational Vitality</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9329811" cy="2969623"/>
          </a:xfrm>
        </p:spPr>
        <p:txBody>
          <a:bodyPr anchor="ctr">
            <a:normAutofit/>
          </a:bodyPr>
          <a:lstStyle/>
          <a:p>
            <a:pPr>
              <a:lnSpc>
                <a:spcPct val="107000"/>
              </a:lnSpc>
              <a:spcBef>
                <a:spcPts val="0"/>
              </a:spcBef>
              <a:spcAft>
                <a:spcPts val="800"/>
              </a:spcAft>
            </a:pPr>
            <a:r>
              <a:rPr lang="en-US" dirty="0">
                <a:effectLst/>
                <a:latin typeface="Lato"/>
                <a:ea typeface="Calibri" panose="020F0502020204030204" pitchFamily="34" charset="0"/>
                <a:cs typeface="Times New Roman"/>
              </a:rPr>
              <a:t>Operational Vitality in Catholic Schools</a:t>
            </a:r>
          </a:p>
          <a:p>
            <a:pPr>
              <a:lnSpc>
                <a:spcPct val="107000"/>
              </a:lnSpc>
              <a:spcBef>
                <a:spcPts val="0"/>
              </a:spcBef>
              <a:spcAft>
                <a:spcPts val="800"/>
              </a:spcAft>
            </a:pPr>
            <a:r>
              <a:rPr lang="en-US" dirty="0">
                <a:latin typeface="Lato"/>
                <a:ea typeface="Calibri" panose="020F0502020204030204" pitchFamily="34" charset="0"/>
                <a:cs typeface="Times New Roman"/>
              </a:rPr>
              <a:t>Enrollment Management</a:t>
            </a:r>
          </a:p>
          <a:p>
            <a:pPr>
              <a:lnSpc>
                <a:spcPct val="107000"/>
              </a:lnSpc>
              <a:spcBef>
                <a:spcPts val="0"/>
              </a:spcBef>
              <a:spcAft>
                <a:spcPts val="800"/>
              </a:spcAft>
            </a:pPr>
            <a:r>
              <a:rPr lang="en-US" dirty="0">
                <a:effectLst/>
                <a:latin typeface="Lato"/>
                <a:ea typeface="Calibri" panose="020F0502020204030204" pitchFamily="34" charset="0"/>
                <a:cs typeface="Times New Roman"/>
              </a:rPr>
              <a:t>Data Informed Decision Making in Enrollment Management</a:t>
            </a:r>
          </a:p>
          <a:p>
            <a:pPr>
              <a:lnSpc>
                <a:spcPct val="107000"/>
              </a:lnSpc>
              <a:spcBef>
                <a:spcPts val="0"/>
              </a:spcBef>
              <a:spcAft>
                <a:spcPts val="800"/>
              </a:spcAft>
            </a:pPr>
            <a:r>
              <a:rPr lang="en-US" dirty="0">
                <a:latin typeface="Lato"/>
                <a:ea typeface="Calibri" panose="020F0502020204030204" pitchFamily="34" charset="0"/>
                <a:cs typeface="Times New Roman"/>
              </a:rPr>
              <a:t>Strategic Communications for Enrollment</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159634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935685" y="1783959"/>
            <a:ext cx="3616232" cy="2846098"/>
          </a:xfrm>
        </p:spPr>
        <p:txBody>
          <a:bodyPr anchor="b">
            <a:normAutofit/>
          </a:bodyPr>
          <a:lstStyle/>
          <a:p>
            <a:r>
              <a:rPr lang="en-US" sz="5000" dirty="0">
                <a:latin typeface="Book Antiqua" panose="02040602050305030304" pitchFamily="18" charset="0"/>
              </a:rPr>
              <a:t>Operational Vitality in Catholic Schools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416973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Defining Operational Vitality</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7965819" cy="3660185"/>
          </a:xfrm>
        </p:spPr>
        <p:txBody>
          <a:bodyPr anchor="ctr">
            <a:normAutofit fontScale="70000" lnSpcReduction="20000"/>
          </a:bodyPr>
          <a:lstStyle/>
          <a:p>
            <a:pPr marL="0" marR="0">
              <a:lnSpc>
                <a:spcPct val="107000"/>
              </a:lnSpc>
              <a:spcBef>
                <a:spcPts val="0"/>
              </a:spcBef>
              <a:spcAft>
                <a:spcPts val="800"/>
              </a:spcAft>
            </a:pPr>
            <a:r>
              <a:rPr lang="en-US" dirty="0">
                <a:effectLst/>
                <a:latin typeface="Lato"/>
                <a:ea typeface="Calibri" panose="020F0502020204030204" pitchFamily="34" charset="0"/>
                <a:cs typeface="Times New Roman"/>
              </a:rPr>
              <a:t> Catholic schools must adopt and maintain standards for operational vitality in these areas and define the norms and expectations for fundamental procedures to support and ensure viability and sustainability. </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When a school does not maintain standards for operational vitality, the continuation of academic excellence is in grave jeopardy. </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Over time, even an academically rigorous school with strong Catholic identity will not survive without operational vitality.</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(NATIONAL STANDARDS AND BENCHMARKS FOR EFFECTIVE CATHOLIC ELEMENTARY AND SECONDARY SCHOOLS)</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1026" name="Picture 2" descr="NCEA Closer Look at the NSBECESS Webinar: Operational Vitality 100714 -  YouTube">
            <a:extLst>
              <a:ext uri="{FF2B5EF4-FFF2-40B4-BE49-F238E27FC236}">
                <a16:creationId xmlns:a16="http://schemas.microsoft.com/office/drawing/2014/main" id="{082B7A9D-B600-6FC9-D1FF-F14DB3F19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26" r="16064" b="13969"/>
          <a:stretch/>
        </p:blipFill>
        <p:spPr bwMode="auto">
          <a:xfrm>
            <a:off x="8578294" y="2801733"/>
            <a:ext cx="3191676" cy="224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740043"/>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OR Defaults">
      <a:majorFont>
        <a:latin typeface="Garamon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R_OOE_Meeting_Template" id="{82184C2F-CA34-45A0-8EBA-8DCF14B5BDC2}" vid="{95F1DE0E-6996-4305-85FA-D9C193B740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C0615DD220854A8D2C8296B0618D62" ma:contentTypeVersion="16" ma:contentTypeDescription="Create a new document." ma:contentTypeScope="" ma:versionID="bb8364b465a4e3af0c51af0d82bc0a89">
  <xsd:schema xmlns:xsd="http://www.w3.org/2001/XMLSchema" xmlns:xs="http://www.w3.org/2001/XMLSchema" xmlns:p="http://schemas.microsoft.com/office/2006/metadata/properties" xmlns:ns2="6cd00711-4304-4a30-a637-7320cad8f710" xmlns:ns3="4468cbb7-1ad5-4966-9867-823a5722d653" targetNamespace="http://schemas.microsoft.com/office/2006/metadata/properties" ma:root="true" ma:fieldsID="11ea1e21116d212099fba1c2b04764be" ns2:_="" ns3:_="">
    <xsd:import namespace="6cd00711-4304-4a30-a637-7320cad8f710"/>
    <xsd:import namespace="4468cbb7-1ad5-4966-9867-823a5722d6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0711-4304-4a30-a637-7320cad8f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3df78e1-9d42-4820-aa4c-5ba571fadf1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68cbb7-1ad5-4966-9867-823a5722d6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10cf5e-8a39-4bd0-8256-5a87a5a08fc7}" ma:internalName="TaxCatchAll" ma:showField="CatchAllData" ma:web="4468cbb7-1ad5-4966-9867-823a5722d6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cd00711-4304-4a30-a637-7320cad8f710">
      <Terms xmlns="http://schemas.microsoft.com/office/infopath/2007/PartnerControls"/>
    </lcf76f155ced4ddcb4097134ff3c332f>
    <TaxCatchAll xmlns="4468cbb7-1ad5-4966-9867-823a5722d653" xsi:nil="true"/>
  </documentManagement>
</p:properties>
</file>

<file path=customXml/itemProps1.xml><?xml version="1.0" encoding="utf-8"?>
<ds:datastoreItem xmlns:ds="http://schemas.openxmlformats.org/officeDocument/2006/customXml" ds:itemID="{9A9FFF9B-18A9-4F64-9E47-B5911DBCC6AC}">
  <ds:schemaRefs>
    <ds:schemaRef ds:uri="http://schemas.microsoft.com/sharepoint/v3/contenttype/forms"/>
  </ds:schemaRefs>
</ds:datastoreItem>
</file>

<file path=customXml/itemProps2.xml><?xml version="1.0" encoding="utf-8"?>
<ds:datastoreItem xmlns:ds="http://schemas.openxmlformats.org/officeDocument/2006/customXml" ds:itemID="{1F4B5521-77A4-4E82-8C4D-1258C3E1C379}">
  <ds:schemaRefs>
    <ds:schemaRef ds:uri="4468cbb7-1ad5-4966-9867-823a5722d653"/>
    <ds:schemaRef ds:uri="6cd00711-4304-4a30-a637-7320cad8f7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1E0720-A87B-44A0-BFC9-ADC1F1BD7CCF}">
  <ds:schemaRefs>
    <ds:schemaRef ds:uri="4468cbb7-1ad5-4966-9867-823a5722d653"/>
    <ds:schemaRef ds:uri="6cd00711-4304-4a30-a637-7320cad8f7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15516</TotalTime>
  <Words>1518</Words>
  <Application>Microsoft Office PowerPoint</Application>
  <PresentationFormat>Widescreen</PresentationFormat>
  <Paragraphs>183</Paragraphs>
  <Slides>33</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Book Antiqua</vt:lpstr>
      <vt:lpstr>Calibri</vt:lpstr>
      <vt:lpstr>Calibri Light</vt:lpstr>
      <vt:lpstr>Garamond</vt:lpstr>
      <vt:lpstr>Lato</vt:lpstr>
      <vt:lpstr>7_Office Theme</vt:lpstr>
      <vt:lpstr>Office Theme</vt:lpstr>
      <vt:lpstr>Enrollment Management 2023-24  Session 3: Enrollment Management for Operational Vitality</vt:lpstr>
      <vt:lpstr>Welcome Principals, Directors and Enrollment Management Team Members</vt:lpstr>
      <vt:lpstr>Prayer </vt:lpstr>
      <vt:lpstr>Enrollment Management Team Training  Session 3  2023-24</vt:lpstr>
      <vt:lpstr>Our Learning Goal… Enrollment Management Teams</vt:lpstr>
      <vt:lpstr>OPERATIONAL VITALITY Enrollment Management Teams</vt:lpstr>
      <vt:lpstr>Enrollment Management for Operational Vitality</vt:lpstr>
      <vt:lpstr>Operational Vitality in Catholic Schools</vt:lpstr>
      <vt:lpstr>Defining Operational Vitality</vt:lpstr>
      <vt:lpstr>How can enrollment and admissions support Operational Vitality</vt:lpstr>
      <vt:lpstr>Sources of Revenue</vt:lpstr>
      <vt:lpstr>Enrollment Management</vt:lpstr>
      <vt:lpstr>Enrollment Management – Core Competencies</vt:lpstr>
      <vt:lpstr>Enrollment Management – Core Competencies</vt:lpstr>
      <vt:lpstr>Enrollment Management – Core Competencies</vt:lpstr>
      <vt:lpstr>Enrollment Management – Core Competencies</vt:lpstr>
      <vt:lpstr>Data Informed Decision Making in Enrollment Management</vt:lpstr>
      <vt:lpstr>Data Informed Decision Making for Enrollment</vt:lpstr>
      <vt:lpstr>Sources of Enrollment Management Data</vt:lpstr>
      <vt:lpstr>How are you tracking your enrollment data?</vt:lpstr>
      <vt:lpstr>Capturing ALL Data</vt:lpstr>
      <vt:lpstr>Admissions Funnel Statistics</vt:lpstr>
      <vt:lpstr>Surveys for Enrollment Management Data</vt:lpstr>
      <vt:lpstr>Surveys for Enrollment Management Data</vt:lpstr>
      <vt:lpstr>Calculating Class Sizes and Open Seats</vt:lpstr>
      <vt:lpstr>Strategic Communications for Enrollment</vt:lpstr>
      <vt:lpstr>Strategic Communications for Enrollment</vt:lpstr>
      <vt:lpstr>Strategic Communications for Enrollment</vt:lpstr>
      <vt:lpstr>Messaging to Accomplish Enrollment Goals</vt:lpstr>
      <vt:lpstr>Customer Service - Make it personal and remarkable!</vt:lpstr>
      <vt:lpstr>OPERATIONAL VITALITY Enrollment Management Meetings and Topics</vt:lpstr>
      <vt:lpstr>OPERATIONAL VITALITY Enrollment Management Training - Questions</vt:lpstr>
      <vt:lpstr>Prayer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Lytia Reese</dc:creator>
  <cp:lastModifiedBy>Anna Bragg</cp:lastModifiedBy>
  <cp:revision>577</cp:revision>
  <dcterms:created xsi:type="dcterms:W3CDTF">2022-07-20T07:55:23Z</dcterms:created>
  <dcterms:modified xsi:type="dcterms:W3CDTF">2024-01-09T18:11:23Z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0x0101007CC0615DD220854A8D2C8296B0618D62</vt:lpwstr>
  </property>
  <property fmtid="{D5CDD505-2E9C-101B-9397-08002B2CF9AE}" pid="3" name="MediaServiceImageTags">
    <vt:lpwstr/>
  </property>
</Properties>
</file>