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4017" r:id="rId5"/>
  </p:sldMasterIdLst>
  <p:notesMasterIdLst>
    <p:notesMasterId r:id="rId15"/>
  </p:notesMasterIdLst>
  <p:sldIdLst>
    <p:sldId id="434" r:id="rId6"/>
    <p:sldId id="267" r:id="rId7"/>
    <p:sldId id="4242" r:id="rId8"/>
    <p:sldId id="4174" r:id="rId9"/>
    <p:sldId id="4175" r:id="rId10"/>
    <p:sldId id="4230" r:id="rId11"/>
    <p:sldId id="4243" r:id="rId12"/>
    <p:sldId id="4229" r:id="rId13"/>
    <p:sldId id="424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E84"/>
    <a:srgbClr val="C31727"/>
    <a:srgbClr val="A76F37"/>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CDB1A-8112-4198-A971-AA0C6A741C47}" v="9" dt="2023-09-13T11:57:33.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ragg" userId="0c77a775-6055-4465-97af-7e12247cb558" providerId="ADAL" clId="{A3CCDB1A-8112-4198-A971-AA0C6A741C47}"/>
    <pc:docChg chg="custSel addSld delSld modSld">
      <pc:chgData name="Anna Bragg" userId="0c77a775-6055-4465-97af-7e12247cb558" providerId="ADAL" clId="{A3CCDB1A-8112-4198-A971-AA0C6A741C47}" dt="2023-09-13T12:01:45.622" v="106" actId="27636"/>
      <pc:docMkLst>
        <pc:docMk/>
      </pc:docMkLst>
      <pc:sldChg chg="addSp delSp modSp mod modClrScheme delDesignElem chgLayout">
        <pc:chgData name="Anna Bragg" userId="0c77a775-6055-4465-97af-7e12247cb558" providerId="ADAL" clId="{A3CCDB1A-8112-4198-A971-AA0C6A741C47}" dt="2023-09-13T11:56:20.013" v="86" actId="27636"/>
        <pc:sldMkLst>
          <pc:docMk/>
          <pc:sldMk cId="773999797" sldId="267"/>
        </pc:sldMkLst>
        <pc:spChg chg="mod ord">
          <ac:chgData name="Anna Bragg" userId="0c77a775-6055-4465-97af-7e12247cb558" providerId="ADAL" clId="{A3CCDB1A-8112-4198-A971-AA0C6A741C47}" dt="2023-09-13T11:55:53.680" v="80" actId="14100"/>
          <ac:spMkLst>
            <pc:docMk/>
            <pc:sldMk cId="773999797" sldId="267"/>
            <ac:spMk id="2" creationId="{08B62D61-237C-4B7A-8196-3463C47AD29B}"/>
          </ac:spMkLst>
        </pc:spChg>
        <pc:spChg chg="add del mod ord">
          <ac:chgData name="Anna Bragg" userId="0c77a775-6055-4465-97af-7e12247cb558" providerId="ADAL" clId="{A3CCDB1A-8112-4198-A971-AA0C6A741C47}" dt="2023-09-13T11:50:30.697" v="60" actId="700"/>
          <ac:spMkLst>
            <pc:docMk/>
            <pc:sldMk cId="773999797" sldId="267"/>
            <ac:spMk id="3" creationId="{47C9A478-8F4E-D50A-48F4-AC60FD54CBC0}"/>
          </ac:spMkLst>
        </pc:spChg>
        <pc:spChg chg="add del mod ord">
          <ac:chgData name="Anna Bragg" userId="0c77a775-6055-4465-97af-7e12247cb558" providerId="ADAL" clId="{A3CCDB1A-8112-4198-A971-AA0C6A741C47}" dt="2023-09-13T11:50:30.697" v="60" actId="700"/>
          <ac:spMkLst>
            <pc:docMk/>
            <pc:sldMk cId="773999797" sldId="267"/>
            <ac:spMk id="4" creationId="{621C5922-B08A-5D10-531B-8B12CD1093F4}"/>
          </ac:spMkLst>
        </pc:spChg>
        <pc:spChg chg="add mod ord">
          <ac:chgData name="Anna Bragg" userId="0c77a775-6055-4465-97af-7e12247cb558" providerId="ADAL" clId="{A3CCDB1A-8112-4198-A971-AA0C6A741C47}" dt="2023-09-13T11:56:20.013" v="86" actId="27636"/>
          <ac:spMkLst>
            <pc:docMk/>
            <pc:sldMk cId="773999797" sldId="267"/>
            <ac:spMk id="5" creationId="{E96167D3-01CC-4E7F-1F6E-CD182C0959E2}"/>
          </ac:spMkLst>
        </pc:spChg>
        <pc:spChg chg="add del">
          <ac:chgData name="Anna Bragg" userId="0c77a775-6055-4465-97af-7e12247cb558" providerId="ADAL" clId="{A3CCDB1A-8112-4198-A971-AA0C6A741C47}" dt="2023-09-13T11:56:09.767" v="84"/>
          <ac:spMkLst>
            <pc:docMk/>
            <pc:sldMk cId="773999797" sldId="267"/>
            <ac:spMk id="12" creationId="{F13C74B1-5B17-4795-BED0-7140497B445A}"/>
          </ac:spMkLst>
        </pc:spChg>
        <pc:spChg chg="add del">
          <ac:chgData name="Anna Bragg" userId="0c77a775-6055-4465-97af-7e12247cb558" providerId="ADAL" clId="{A3CCDB1A-8112-4198-A971-AA0C6A741C47}" dt="2023-09-13T11:56:09.767" v="84"/>
          <ac:spMkLst>
            <pc:docMk/>
            <pc:sldMk cId="773999797" sldId="267"/>
            <ac:spMk id="14" creationId="{D4974D33-8DC5-464E-8C6D-BE58F0669C17}"/>
          </ac:spMkLst>
        </pc:spChg>
        <pc:spChg chg="del">
          <ac:chgData name="Anna Bragg" userId="0c77a775-6055-4465-97af-7e12247cb558" providerId="ADAL" clId="{A3CCDB1A-8112-4198-A971-AA0C6A741C47}" dt="2023-09-13T11:50:23.642" v="59" actId="700"/>
          <ac:spMkLst>
            <pc:docMk/>
            <pc:sldMk cId="773999797" sldId="267"/>
            <ac:spMk id="141" creationId="{F609FF9A-4FCE-468E-A86A-C9AB525EAE71}"/>
          </ac:spMkLst>
        </pc:spChg>
        <pc:spChg chg="del">
          <ac:chgData name="Anna Bragg" userId="0c77a775-6055-4465-97af-7e12247cb558" providerId="ADAL" clId="{A3CCDB1A-8112-4198-A971-AA0C6A741C47}" dt="2023-09-13T11:50:23.642" v="59" actId="700"/>
          <ac:spMkLst>
            <pc:docMk/>
            <pc:sldMk cId="773999797" sldId="267"/>
            <ac:spMk id="142" creationId="{021E12D4-3A88-428D-8E5E-AF1AFD923D63}"/>
          </ac:spMkLst>
        </pc:spChg>
        <pc:picChg chg="add mod">
          <ac:chgData name="Anna Bragg" userId="0c77a775-6055-4465-97af-7e12247cb558" providerId="ADAL" clId="{A3CCDB1A-8112-4198-A971-AA0C6A741C47}" dt="2023-09-13T11:55:15.068" v="71" actId="26606"/>
          <ac:picMkLst>
            <pc:docMk/>
            <pc:sldMk cId="773999797" sldId="267"/>
            <ac:picMk id="7" creationId="{F0B7A9CB-6B20-880C-C2E2-592A18C1D32F}"/>
          </ac:picMkLst>
        </pc:picChg>
        <pc:picChg chg="del">
          <ac:chgData name="Anna Bragg" userId="0c77a775-6055-4465-97af-7e12247cb558" providerId="ADAL" clId="{A3CCDB1A-8112-4198-A971-AA0C6A741C47}" dt="2023-09-13T11:52:15.986" v="67" actId="478"/>
          <ac:picMkLst>
            <pc:docMk/>
            <pc:sldMk cId="773999797" sldId="267"/>
            <ac:picMk id="8" creationId="{B3DF6933-65D0-4D9B-A460-25E07E93E030}"/>
          </ac:picMkLst>
        </pc:picChg>
      </pc:sldChg>
      <pc:sldChg chg="delSp delDesignElem">
        <pc:chgData name="Anna Bragg" userId="0c77a775-6055-4465-97af-7e12247cb558" providerId="ADAL" clId="{A3CCDB1A-8112-4198-A971-AA0C6A741C47}" dt="2023-09-13T11:56:09.767" v="84"/>
        <pc:sldMkLst>
          <pc:docMk/>
          <pc:sldMk cId="2983496426" sldId="434"/>
        </pc:sldMkLst>
        <pc:spChg chg="del">
          <ac:chgData name="Anna Bragg" userId="0c77a775-6055-4465-97af-7e12247cb558" providerId="ADAL" clId="{A3CCDB1A-8112-4198-A971-AA0C6A741C47}" dt="2023-09-13T11:56:09.767" v="84"/>
          <ac:spMkLst>
            <pc:docMk/>
            <pc:sldMk cId="2983496426" sldId="434"/>
            <ac:spMk id="27" creationId="{1DB7C82F-AB7E-4F0C-B829-FA1B9C415180}"/>
          </ac:spMkLst>
        </pc:spChg>
      </pc:sldChg>
      <pc:sldChg chg="delSp del delDesignElem">
        <pc:chgData name="Anna Bragg" userId="0c77a775-6055-4465-97af-7e12247cb558" providerId="ADAL" clId="{A3CCDB1A-8112-4198-A971-AA0C6A741C47}" dt="2023-09-13T11:57:23.606" v="87" actId="47"/>
        <pc:sldMkLst>
          <pc:docMk/>
          <pc:sldMk cId="3070306898" sldId="4155"/>
        </pc:sldMkLst>
        <pc:spChg chg="del">
          <ac:chgData name="Anna Bragg" userId="0c77a775-6055-4465-97af-7e12247cb558" providerId="ADAL" clId="{A3CCDB1A-8112-4198-A971-AA0C6A741C47}" dt="2023-09-13T11:56:09.767" v="84"/>
          <ac:spMkLst>
            <pc:docMk/>
            <pc:sldMk cId="3070306898" sldId="4155"/>
            <ac:spMk id="141" creationId="{F609FF9A-4FCE-468E-A86A-C9AB525EAE71}"/>
          </ac:spMkLst>
        </pc:spChg>
        <pc:spChg chg="del">
          <ac:chgData name="Anna Bragg" userId="0c77a775-6055-4465-97af-7e12247cb558" providerId="ADAL" clId="{A3CCDB1A-8112-4198-A971-AA0C6A741C47}" dt="2023-09-13T11:56:09.767" v="84"/>
          <ac:spMkLst>
            <pc:docMk/>
            <pc:sldMk cId="3070306898" sldId="4155"/>
            <ac:spMk id="142" creationId="{021E12D4-3A88-428D-8E5E-AF1AFD923D63}"/>
          </ac:spMkLst>
        </pc:spChg>
      </pc:sldChg>
      <pc:sldChg chg="del">
        <pc:chgData name="Anna Bragg" userId="0c77a775-6055-4465-97af-7e12247cb558" providerId="ADAL" clId="{A3CCDB1A-8112-4198-A971-AA0C6A741C47}" dt="2023-09-12T17:29:28.387" v="5" actId="47"/>
        <pc:sldMkLst>
          <pc:docMk/>
          <pc:sldMk cId="691455405" sldId="4160"/>
        </pc:sldMkLst>
      </pc:sldChg>
      <pc:sldChg chg="delSp">
        <pc:chgData name="Anna Bragg" userId="0c77a775-6055-4465-97af-7e12247cb558" providerId="ADAL" clId="{A3CCDB1A-8112-4198-A971-AA0C6A741C47}" dt="2023-09-13T11:57:30.949" v="88"/>
        <pc:sldMkLst>
          <pc:docMk/>
          <pc:sldMk cId="3982831319" sldId="4229"/>
        </pc:sldMkLst>
        <pc:picChg chg="del">
          <ac:chgData name="Anna Bragg" userId="0c77a775-6055-4465-97af-7e12247cb558" providerId="ADAL" clId="{A3CCDB1A-8112-4198-A971-AA0C6A741C47}" dt="2023-09-13T11:57:30.949" v="88"/>
          <ac:picMkLst>
            <pc:docMk/>
            <pc:sldMk cId="3982831319" sldId="4229"/>
            <ac:picMk id="2" creationId="{901546E4-4D59-2F35-6DAC-D8035CC051A5}"/>
          </ac:picMkLst>
        </pc:picChg>
      </pc:sldChg>
      <pc:sldChg chg="modSp mod">
        <pc:chgData name="Anna Bragg" userId="0c77a775-6055-4465-97af-7e12247cb558" providerId="ADAL" clId="{A3CCDB1A-8112-4198-A971-AA0C6A741C47}" dt="2023-09-12T17:33:31.360" v="58" actId="27636"/>
        <pc:sldMkLst>
          <pc:docMk/>
          <pc:sldMk cId="1596347443" sldId="4230"/>
        </pc:sldMkLst>
        <pc:spChg chg="mod">
          <ac:chgData name="Anna Bragg" userId="0c77a775-6055-4465-97af-7e12247cb558" providerId="ADAL" clId="{A3CCDB1A-8112-4198-A971-AA0C6A741C47}" dt="2023-09-12T17:31:52.887" v="52" actId="313"/>
          <ac:spMkLst>
            <pc:docMk/>
            <pc:sldMk cId="1596347443" sldId="4230"/>
            <ac:spMk id="6" creationId="{346E183B-5A90-4A23-BE07-3B23E8E4A825}"/>
          </ac:spMkLst>
        </pc:spChg>
        <pc:spChg chg="mod">
          <ac:chgData name="Anna Bragg" userId="0c77a775-6055-4465-97af-7e12247cb558" providerId="ADAL" clId="{A3CCDB1A-8112-4198-A971-AA0C6A741C47}" dt="2023-09-12T17:33:31.360" v="58" actId="27636"/>
          <ac:spMkLst>
            <pc:docMk/>
            <pc:sldMk cId="1596347443" sldId="4230"/>
            <ac:spMk id="7" creationId="{41B9C56D-4FDD-49C7-8C5E-5FCDDB4579B2}"/>
          </ac:spMkLst>
        </pc:spChg>
      </pc:sldChg>
      <pc:sldChg chg="modSp">
        <pc:chgData name="Anna Bragg" userId="0c77a775-6055-4465-97af-7e12247cb558" providerId="ADAL" clId="{A3CCDB1A-8112-4198-A971-AA0C6A741C47}" dt="2023-09-12T17:29:08.791" v="4" actId="20577"/>
        <pc:sldMkLst>
          <pc:docMk/>
          <pc:sldMk cId="2294080586" sldId="4242"/>
        </pc:sldMkLst>
        <pc:spChg chg="mod">
          <ac:chgData name="Anna Bragg" userId="0c77a775-6055-4465-97af-7e12247cb558" providerId="ADAL" clId="{A3CCDB1A-8112-4198-A971-AA0C6A741C47}" dt="2023-09-12T17:29:08.791" v="4" actId="20577"/>
          <ac:spMkLst>
            <pc:docMk/>
            <pc:sldMk cId="2294080586" sldId="4242"/>
            <ac:spMk id="3" creationId="{A1FD16D6-AAF1-44A1-95D3-118E5E5B827A}"/>
          </ac:spMkLst>
        </pc:spChg>
      </pc:sldChg>
      <pc:sldChg chg="add">
        <pc:chgData name="Anna Bragg" userId="0c77a775-6055-4465-97af-7e12247cb558" providerId="ADAL" clId="{A3CCDB1A-8112-4198-A971-AA0C6A741C47}" dt="2023-09-12T17:30:31.057" v="13" actId="2890"/>
        <pc:sldMkLst>
          <pc:docMk/>
          <pc:sldMk cId="1375252531" sldId="4243"/>
        </pc:sldMkLst>
      </pc:sldChg>
      <pc:sldChg chg="del">
        <pc:chgData name="Anna Bragg" userId="0c77a775-6055-4465-97af-7e12247cb558" providerId="ADAL" clId="{A3CCDB1A-8112-4198-A971-AA0C6A741C47}" dt="2023-09-12T17:29:28.387" v="5" actId="47"/>
        <pc:sldMkLst>
          <pc:docMk/>
          <pc:sldMk cId="2819991010" sldId="4243"/>
        </pc:sldMkLst>
      </pc:sldChg>
      <pc:sldChg chg="modSp add mod setBg">
        <pc:chgData name="Anna Bragg" userId="0c77a775-6055-4465-97af-7e12247cb558" providerId="ADAL" clId="{A3CCDB1A-8112-4198-A971-AA0C6A741C47}" dt="2023-09-13T12:01:45.622" v="106" actId="27636"/>
        <pc:sldMkLst>
          <pc:docMk/>
          <pc:sldMk cId="4014902729" sldId="4244"/>
        </pc:sldMkLst>
        <pc:spChg chg="mod">
          <ac:chgData name="Anna Bragg" userId="0c77a775-6055-4465-97af-7e12247cb558" providerId="ADAL" clId="{A3CCDB1A-8112-4198-A971-AA0C6A741C47}" dt="2023-09-13T12:01:45.622" v="106" actId="27636"/>
          <ac:spMkLst>
            <pc:docMk/>
            <pc:sldMk cId="4014902729" sldId="4244"/>
            <ac:spMk id="5" creationId="{E96167D3-01CC-4E7F-1F6E-CD182C0959E2}"/>
          </ac:spMkLst>
        </pc:spChg>
      </pc:sldChg>
      <pc:sldChg chg="del">
        <pc:chgData name="Anna Bragg" userId="0c77a775-6055-4465-97af-7e12247cb558" providerId="ADAL" clId="{A3CCDB1A-8112-4198-A971-AA0C6A741C47}" dt="2023-09-12T17:29:28.387" v="5" actId="47"/>
        <pc:sldMkLst>
          <pc:docMk/>
          <pc:sldMk cId="2377923664" sldId="4246"/>
        </pc:sldMkLst>
      </pc:sldChg>
      <pc:sldChg chg="del">
        <pc:chgData name="Anna Bragg" userId="0c77a775-6055-4465-97af-7e12247cb558" providerId="ADAL" clId="{A3CCDB1A-8112-4198-A971-AA0C6A741C47}" dt="2023-09-12T17:29:28.387" v="5" actId="47"/>
        <pc:sldMkLst>
          <pc:docMk/>
          <pc:sldMk cId="493565505" sldId="4247"/>
        </pc:sldMkLst>
      </pc:sldChg>
      <pc:sldChg chg="del">
        <pc:chgData name="Anna Bragg" userId="0c77a775-6055-4465-97af-7e12247cb558" providerId="ADAL" clId="{A3CCDB1A-8112-4198-A971-AA0C6A741C47}" dt="2023-09-12T17:29:28.387" v="5" actId="47"/>
        <pc:sldMkLst>
          <pc:docMk/>
          <pc:sldMk cId="13355926" sldId="4248"/>
        </pc:sldMkLst>
      </pc:sldChg>
      <pc:sldChg chg="del">
        <pc:chgData name="Anna Bragg" userId="0c77a775-6055-4465-97af-7e12247cb558" providerId="ADAL" clId="{A3CCDB1A-8112-4198-A971-AA0C6A741C47}" dt="2023-09-12T17:29:28.387" v="5" actId="47"/>
        <pc:sldMkLst>
          <pc:docMk/>
          <pc:sldMk cId="2859781335" sldId="4249"/>
        </pc:sldMkLst>
      </pc:sldChg>
      <pc:sldChg chg="del">
        <pc:chgData name="Anna Bragg" userId="0c77a775-6055-4465-97af-7e12247cb558" providerId="ADAL" clId="{A3CCDB1A-8112-4198-A971-AA0C6A741C47}" dt="2023-09-12T17:29:28.387" v="5" actId="47"/>
        <pc:sldMkLst>
          <pc:docMk/>
          <pc:sldMk cId="1075054543" sldId="4250"/>
        </pc:sldMkLst>
      </pc:sldChg>
      <pc:sldChg chg="del">
        <pc:chgData name="Anna Bragg" userId="0c77a775-6055-4465-97af-7e12247cb558" providerId="ADAL" clId="{A3CCDB1A-8112-4198-A971-AA0C6A741C47}" dt="2023-09-12T17:29:28.387" v="5" actId="47"/>
        <pc:sldMkLst>
          <pc:docMk/>
          <pc:sldMk cId="2747905789" sldId="4251"/>
        </pc:sldMkLst>
      </pc:sldChg>
      <pc:sldChg chg="del">
        <pc:chgData name="Anna Bragg" userId="0c77a775-6055-4465-97af-7e12247cb558" providerId="ADAL" clId="{A3CCDB1A-8112-4198-A971-AA0C6A741C47}" dt="2023-09-12T17:29:28.387" v="5" actId="47"/>
        <pc:sldMkLst>
          <pc:docMk/>
          <pc:sldMk cId="3754124781" sldId="4252"/>
        </pc:sldMkLst>
      </pc:sldChg>
      <pc:sldChg chg="del">
        <pc:chgData name="Anna Bragg" userId="0c77a775-6055-4465-97af-7e12247cb558" providerId="ADAL" clId="{A3CCDB1A-8112-4198-A971-AA0C6A741C47}" dt="2023-09-12T17:29:28.387" v="5" actId="47"/>
        <pc:sldMkLst>
          <pc:docMk/>
          <pc:sldMk cId="1391649129" sldId="4253"/>
        </pc:sldMkLst>
      </pc:sldChg>
      <pc:sldChg chg="modSp del mod">
        <pc:chgData name="Anna Bragg" userId="0c77a775-6055-4465-97af-7e12247cb558" providerId="ADAL" clId="{A3CCDB1A-8112-4198-A971-AA0C6A741C47}" dt="2023-09-12T17:29:28.387" v="5" actId="47"/>
        <pc:sldMkLst>
          <pc:docMk/>
          <pc:sldMk cId="1001002446" sldId="4254"/>
        </pc:sldMkLst>
        <pc:spChg chg="mod">
          <ac:chgData name="Anna Bragg" userId="0c77a775-6055-4465-97af-7e12247cb558" providerId="ADAL" clId="{A3CCDB1A-8112-4198-A971-AA0C6A741C47}" dt="2023-09-12T17:29:06.697" v="1" actId="27636"/>
          <ac:spMkLst>
            <pc:docMk/>
            <pc:sldMk cId="1001002446" sldId="4254"/>
            <ac:spMk id="4" creationId="{B6BF0204-C973-28CF-295D-2D7896622FA0}"/>
          </ac:spMkLst>
        </pc:spChg>
      </pc:sldChg>
      <pc:sldChg chg="del">
        <pc:chgData name="Anna Bragg" userId="0c77a775-6055-4465-97af-7e12247cb558" providerId="ADAL" clId="{A3CCDB1A-8112-4198-A971-AA0C6A741C47}" dt="2023-09-12T17:29:28.387" v="5" actId="47"/>
        <pc:sldMkLst>
          <pc:docMk/>
          <pc:sldMk cId="4242337625" sldId="4255"/>
        </pc:sldMkLst>
      </pc:sldChg>
      <pc:sldChg chg="del">
        <pc:chgData name="Anna Bragg" userId="0c77a775-6055-4465-97af-7e12247cb558" providerId="ADAL" clId="{A3CCDB1A-8112-4198-A971-AA0C6A741C47}" dt="2023-09-12T17:29:28.387" v="5" actId="47"/>
        <pc:sldMkLst>
          <pc:docMk/>
          <pc:sldMk cId="2733202794" sldId="4256"/>
        </pc:sldMkLst>
      </pc:sldChg>
      <pc:sldChg chg="del">
        <pc:chgData name="Anna Bragg" userId="0c77a775-6055-4465-97af-7e12247cb558" providerId="ADAL" clId="{A3CCDB1A-8112-4198-A971-AA0C6A741C47}" dt="2023-09-12T17:29:28.387" v="5" actId="47"/>
        <pc:sldMkLst>
          <pc:docMk/>
          <pc:sldMk cId="1485388156" sldId="4257"/>
        </pc:sldMkLst>
      </pc:sldChg>
      <pc:sldChg chg="del">
        <pc:chgData name="Anna Bragg" userId="0c77a775-6055-4465-97af-7e12247cb558" providerId="ADAL" clId="{A3CCDB1A-8112-4198-A971-AA0C6A741C47}" dt="2023-09-12T17:29:28.387" v="5" actId="47"/>
        <pc:sldMkLst>
          <pc:docMk/>
          <pc:sldMk cId="4205355452" sldId="4258"/>
        </pc:sldMkLst>
      </pc:sldChg>
      <pc:sldChg chg="del">
        <pc:chgData name="Anna Bragg" userId="0c77a775-6055-4465-97af-7e12247cb558" providerId="ADAL" clId="{A3CCDB1A-8112-4198-A971-AA0C6A741C47}" dt="2023-09-12T17:29:28.387" v="5" actId="47"/>
        <pc:sldMkLst>
          <pc:docMk/>
          <pc:sldMk cId="1921739225" sldId="4259"/>
        </pc:sldMkLst>
      </pc:sldChg>
      <pc:sldChg chg="del">
        <pc:chgData name="Anna Bragg" userId="0c77a775-6055-4465-97af-7e12247cb558" providerId="ADAL" clId="{A3CCDB1A-8112-4198-A971-AA0C6A741C47}" dt="2023-09-12T17:29:28.387" v="5" actId="47"/>
        <pc:sldMkLst>
          <pc:docMk/>
          <pc:sldMk cId="1278340671" sldId="4260"/>
        </pc:sldMkLst>
      </pc:sldChg>
      <pc:sldChg chg="del">
        <pc:chgData name="Anna Bragg" userId="0c77a775-6055-4465-97af-7e12247cb558" providerId="ADAL" clId="{A3CCDB1A-8112-4198-A971-AA0C6A741C47}" dt="2023-09-12T17:29:28.387" v="5" actId="47"/>
        <pc:sldMkLst>
          <pc:docMk/>
          <pc:sldMk cId="2170646586" sldId="4261"/>
        </pc:sldMkLst>
      </pc:sldChg>
      <pc:sldChg chg="del">
        <pc:chgData name="Anna Bragg" userId="0c77a775-6055-4465-97af-7e12247cb558" providerId="ADAL" clId="{A3CCDB1A-8112-4198-A971-AA0C6A741C47}" dt="2023-09-12T17:29:28.387" v="5" actId="47"/>
        <pc:sldMkLst>
          <pc:docMk/>
          <pc:sldMk cId="2509238890" sldId="4262"/>
        </pc:sldMkLst>
      </pc:sldChg>
      <pc:sldChg chg="del">
        <pc:chgData name="Anna Bragg" userId="0c77a775-6055-4465-97af-7e12247cb558" providerId="ADAL" clId="{A3CCDB1A-8112-4198-A971-AA0C6A741C47}" dt="2023-09-12T17:29:28.387" v="5" actId="47"/>
        <pc:sldMkLst>
          <pc:docMk/>
          <pc:sldMk cId="3062784104" sldId="4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518FD-F70D-4789-818B-D6558DB55F53}"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B988-B555-4983-8005-6C6FCAF96C42}" type="slidenum">
              <a:rPr lang="en-US" smtClean="0"/>
              <a:t>‹#›</a:t>
            </a:fld>
            <a:endParaRPr lang="en-US"/>
          </a:p>
        </p:txBody>
      </p:sp>
    </p:spTree>
    <p:extLst>
      <p:ext uri="{BB962C8B-B14F-4D97-AF65-F5344CB8AC3E}">
        <p14:creationId xmlns:p14="http://schemas.microsoft.com/office/powerpoint/2010/main" val="311359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53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Prayer before Meetings</a:t>
            </a:r>
            <a:endParaRPr lang="en-US"/>
          </a:p>
          <a:p>
            <a:r>
              <a:rPr lang="en-US"/>
              <a:t>Heavenly Father, as we enter into this meeting, we bring your presence with us.  We speak your peace, your grace, your mercy, and your perfect order.  We acknowledge your power over all that will be spoken, thought, discussed, decided, and done during our meeting.</a:t>
            </a:r>
          </a:p>
          <a:p>
            <a:r>
              <a:rPr lang="en-US"/>
              <a:t>Lord, we thank you for the gifts you have given to us and we commit to using them responsibly in your honor.  Give us a fresh supply of strength and compassion to do our job.  Anoint our plans, ideas, and energies so that even our smallest accomplishment may bring you glory.</a:t>
            </a:r>
          </a:p>
          <a:p>
            <a:r>
              <a:rPr lang="en-US"/>
              <a:t>Lord, when we are confused, guide us, when we are anxious, comfort us, and when we are tired, infuse with the fire of the Holy Spirit.   </a:t>
            </a:r>
          </a:p>
          <a:p>
            <a:r>
              <a:rPr lang="en-US"/>
              <a:t>May the work that we do and the way we do it bring faith, joy, and hope to all of those we serve today and every day.</a:t>
            </a:r>
          </a:p>
          <a:p>
            <a:r>
              <a:rPr lang="en-US"/>
              <a:t>We ask this through your son, Jesus Christ.</a:t>
            </a:r>
          </a:p>
          <a:p>
            <a:r>
              <a:rPr lang="en-US"/>
              <a:t>Amen.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0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96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Prayer before Meetings</a:t>
            </a:r>
            <a:endParaRPr lang="en-US"/>
          </a:p>
          <a:p>
            <a:r>
              <a:rPr lang="en-US"/>
              <a:t>Heavenly Father, as we enter into this meeting, we bring your presence with us.  We speak your peace, your grace, your mercy, and your perfect order.  We acknowledge your power over all that will be spoken, thought, discussed, decided, and done during our meeting.</a:t>
            </a:r>
          </a:p>
          <a:p>
            <a:r>
              <a:rPr lang="en-US"/>
              <a:t>Lord, we thank you for the gifts you have given to us and we commit to using them responsibly in your honor.  Give us a fresh supply of strength and compassion to do our job.  Anoint our plans, ideas, and energies so that even our smallest accomplishment may bring you glory.</a:t>
            </a:r>
          </a:p>
          <a:p>
            <a:r>
              <a:rPr lang="en-US"/>
              <a:t>Lord, when we are confused, guide us, when we are anxious, comfort us, and when we are tired, infuse with the fire of the Holy Spirit.   </a:t>
            </a:r>
          </a:p>
          <a:p>
            <a:r>
              <a:rPr lang="en-US"/>
              <a:t>May the work that we do and the way we do it bring faith, joy, and hope to all of those we serve today and every day.</a:t>
            </a:r>
          </a:p>
          <a:p>
            <a:r>
              <a:rPr lang="en-US"/>
              <a:t>We ask this through your son, Jesus Christ.</a:t>
            </a:r>
          </a:p>
          <a:p>
            <a:r>
              <a:rPr lang="en-US"/>
              <a:t>Amen.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9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311-1804-57B1-D049-5B7129CC3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D82FC-0F8D-39AF-9CC2-BC899BF252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8095-9F8B-6388-7CFD-6A46300D74E9}"/>
              </a:ext>
            </a:extLst>
          </p:cNvPr>
          <p:cNvSpPr>
            <a:spLocks noGrp="1"/>
          </p:cNvSpPr>
          <p:nvPr>
            <p:ph type="dt" sz="half" idx="10"/>
          </p:nvPr>
        </p:nvSpPr>
        <p:spPr/>
        <p:txBody>
          <a:bodyPr/>
          <a:lstStyle/>
          <a:p>
            <a:fld id="{AC0E88F6-5EA9-41B8-8CE3-90A43286CF34}" type="datetimeFigureOut">
              <a:rPr lang="en-US" smtClean="0"/>
              <a:t>9/12/2023</a:t>
            </a:fld>
            <a:endParaRPr lang="en-US"/>
          </a:p>
        </p:txBody>
      </p:sp>
      <p:sp>
        <p:nvSpPr>
          <p:cNvPr id="5" name="Footer Placeholder 4">
            <a:extLst>
              <a:ext uri="{FF2B5EF4-FFF2-40B4-BE49-F238E27FC236}">
                <a16:creationId xmlns:a16="http://schemas.microsoft.com/office/drawing/2014/main" id="{51DDD0CC-528B-BF9D-0256-DD789F6AA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E2C05-B138-EA3C-E28F-E2B6AD5F1D22}"/>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10827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B7C71-F22D-C444-59D5-3F71829BF579}"/>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3" name="Footer Placeholder 2">
            <a:extLst>
              <a:ext uri="{FF2B5EF4-FFF2-40B4-BE49-F238E27FC236}">
                <a16:creationId xmlns:a16="http://schemas.microsoft.com/office/drawing/2014/main" id="{27ACCB65-44AE-BEFB-5488-8FECF5D5C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953C5-04BF-9586-6D11-B59AA7CF5B61}"/>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105251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1210-008F-180C-3053-9A49A9B94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57966-98F5-F210-FC99-F550B85F1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CD175-9BD8-3B67-8278-52F7FFF54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844CE-8BF4-D76E-F333-8C01707C30CC}"/>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6" name="Footer Placeholder 5">
            <a:extLst>
              <a:ext uri="{FF2B5EF4-FFF2-40B4-BE49-F238E27FC236}">
                <a16:creationId xmlns:a16="http://schemas.microsoft.com/office/drawing/2014/main" id="{5DA3ABDF-C62E-B7A2-5FE0-B888733A3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4275D-67FD-D856-2F75-A817250E93A3}"/>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09880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D795-E0D2-F5E5-8824-36BBB7C8A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85FE6E-CD7D-4527-2621-03D2DD0EF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C1CF0C-AA24-4581-0F8C-8142C48D6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D7D8D-9CA2-CF88-8AF5-5D57F1FF4780}"/>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6" name="Footer Placeholder 5">
            <a:extLst>
              <a:ext uri="{FF2B5EF4-FFF2-40B4-BE49-F238E27FC236}">
                <a16:creationId xmlns:a16="http://schemas.microsoft.com/office/drawing/2014/main" id="{95765B67-DCA5-49D2-FB5E-98BF64FD2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9053F-6CF2-495F-76A3-7BFBD6EA157C}"/>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91896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0824-1EC8-085B-1118-4810873D7A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6FE7CA-2A93-C1DD-CF5A-EC7A16EBF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41D73-9803-D7CF-92A8-5C456D055D5E}"/>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5" name="Footer Placeholder 4">
            <a:extLst>
              <a:ext uri="{FF2B5EF4-FFF2-40B4-BE49-F238E27FC236}">
                <a16:creationId xmlns:a16="http://schemas.microsoft.com/office/drawing/2014/main" id="{5E3DA224-35C3-AA9C-1AFC-711A104CC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29341-F408-B60A-92B7-051AEEAB84D4}"/>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84206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70CC8-D66B-847D-B260-88542F9F3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2427C-84EA-2432-56EF-6EE950AB5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7833B-CE71-982E-B2EA-6E5C327F9D46}"/>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5" name="Footer Placeholder 4">
            <a:extLst>
              <a:ext uri="{FF2B5EF4-FFF2-40B4-BE49-F238E27FC236}">
                <a16:creationId xmlns:a16="http://schemas.microsoft.com/office/drawing/2014/main" id="{6CB4BBA2-7063-E029-0105-782F6D3B3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0C1A4-9DC4-B64A-D1AE-645D4E4B280E}"/>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929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62B3-C64C-8A46-8426-BC61D021D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31A090-8CAA-8D9E-D021-09EF831C8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25CE6-82CA-E658-EF25-CD25D9D28D47}"/>
              </a:ext>
            </a:extLst>
          </p:cNvPr>
          <p:cNvSpPr>
            <a:spLocks noGrp="1"/>
          </p:cNvSpPr>
          <p:nvPr>
            <p:ph type="dt" sz="half" idx="10"/>
          </p:nvPr>
        </p:nvSpPr>
        <p:spPr/>
        <p:txBody>
          <a:bodyPr/>
          <a:lstStyle/>
          <a:p>
            <a:fld id="{AC0E88F6-5EA9-41B8-8CE3-90A43286CF34}" type="datetimeFigureOut">
              <a:rPr lang="en-US" smtClean="0"/>
              <a:t>9/12/2023</a:t>
            </a:fld>
            <a:endParaRPr lang="en-US"/>
          </a:p>
        </p:txBody>
      </p:sp>
      <p:sp>
        <p:nvSpPr>
          <p:cNvPr id="5" name="Footer Placeholder 4">
            <a:extLst>
              <a:ext uri="{FF2B5EF4-FFF2-40B4-BE49-F238E27FC236}">
                <a16:creationId xmlns:a16="http://schemas.microsoft.com/office/drawing/2014/main" id="{7788E327-96FC-DC9C-CEDB-60606ACBF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70A13-8F1B-5841-E1B1-F485672E0998}"/>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4188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9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5B0D-6934-DAD5-9673-AB702A294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E64F7-4076-6FBC-6867-5F2EEE160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C861E-AAD2-662E-A6EE-C47876FDF3A4}"/>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5" name="Footer Placeholder 4">
            <a:extLst>
              <a:ext uri="{FF2B5EF4-FFF2-40B4-BE49-F238E27FC236}">
                <a16:creationId xmlns:a16="http://schemas.microsoft.com/office/drawing/2014/main" id="{E6126E42-07C8-5C71-243F-7FF3DEA48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C6FB2-F685-BF38-A631-2D1D49B8A7F8}"/>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80732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FDC0-B527-1A3D-51B3-F8B72EB0A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972BC-5CA7-710B-8F52-B78DBBA4B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CDDAC-344E-64A5-3B12-9E4A0B9B4A8D}"/>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5" name="Footer Placeholder 4">
            <a:extLst>
              <a:ext uri="{FF2B5EF4-FFF2-40B4-BE49-F238E27FC236}">
                <a16:creationId xmlns:a16="http://schemas.microsoft.com/office/drawing/2014/main" id="{C7E2514A-B762-A38A-D3CF-B22D9C4AF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95112-496A-EBB5-3EC1-50D322A530B5}"/>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54940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EE41-799B-E933-223A-C73EC5D8BF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1D816-E5D1-DDFE-2208-A3809672A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03E1A-EF21-8A9C-5503-7B2A6B97C76E}"/>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5" name="Footer Placeholder 4">
            <a:extLst>
              <a:ext uri="{FF2B5EF4-FFF2-40B4-BE49-F238E27FC236}">
                <a16:creationId xmlns:a16="http://schemas.microsoft.com/office/drawing/2014/main" id="{CC2DDC7F-D5CE-C701-D8ED-9292E4F53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CC97A-248A-EFCC-C88A-1144E476BF28}"/>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66056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CCE9-1281-A1ED-B9A0-D9C9F51DB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CD6A-3959-9B01-9196-EE7801738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398664-5567-51C8-CADD-F4F029C401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31271A-53B1-189D-7013-A70C22F048D1}"/>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6" name="Footer Placeholder 5">
            <a:extLst>
              <a:ext uri="{FF2B5EF4-FFF2-40B4-BE49-F238E27FC236}">
                <a16:creationId xmlns:a16="http://schemas.microsoft.com/office/drawing/2014/main" id="{925570EF-F7FB-3F05-A9CF-F17EB2752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0D950-CD9E-FA45-F5E6-A043DABDED1F}"/>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138845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DB89-D6C3-AF11-9805-A224267FE4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FA23A6-3456-3528-8BCC-84E374A10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AD9926-16E0-3A5B-0C5B-47FB7AD295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D6639-081F-1648-9C6E-31FA1CE36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57B97-6189-6A6C-215B-E11E3F564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E8110D-B98E-FE0F-57AB-368E3B41C225}"/>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8" name="Footer Placeholder 7">
            <a:extLst>
              <a:ext uri="{FF2B5EF4-FFF2-40B4-BE49-F238E27FC236}">
                <a16:creationId xmlns:a16="http://schemas.microsoft.com/office/drawing/2014/main" id="{96D19791-239A-E870-D1A4-3677F1BA5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631602-D73F-C200-6733-C1D052120257}"/>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65828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F827-6504-B7C6-B0B0-E43BB2C7D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A16D3-7D2E-9DC9-90EB-445D7D416DCA}"/>
              </a:ext>
            </a:extLst>
          </p:cNvPr>
          <p:cNvSpPr>
            <a:spLocks noGrp="1"/>
          </p:cNvSpPr>
          <p:nvPr>
            <p:ph type="dt" sz="half" idx="10"/>
          </p:nvPr>
        </p:nvSpPr>
        <p:spPr/>
        <p:txBody>
          <a:bodyPr/>
          <a:lstStyle/>
          <a:p>
            <a:fld id="{1B35B2F8-C238-4319-986A-809BAFFD27DA}" type="datetimeFigureOut">
              <a:rPr lang="en-US" smtClean="0"/>
              <a:t>9/12/2023</a:t>
            </a:fld>
            <a:endParaRPr lang="en-US"/>
          </a:p>
        </p:txBody>
      </p:sp>
      <p:sp>
        <p:nvSpPr>
          <p:cNvPr id="4" name="Footer Placeholder 3">
            <a:extLst>
              <a:ext uri="{FF2B5EF4-FFF2-40B4-BE49-F238E27FC236}">
                <a16:creationId xmlns:a16="http://schemas.microsoft.com/office/drawing/2014/main" id="{5A8694D4-EE42-8431-1FCD-FA49B1E47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0DFE58-102D-CE0A-00A0-814BC1BFCBA4}"/>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05869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4DDFE-4BB4-3FD9-A805-ACB989FE8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056A2-74D3-AF93-6119-6833C329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5D4B6-E7D1-62F6-2BCE-1C86F01EA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E88F6-5EA9-41B8-8CE3-90A43286CF34}" type="datetimeFigureOut">
              <a:rPr lang="en-US" smtClean="0"/>
              <a:t>9/12/2023</a:t>
            </a:fld>
            <a:endParaRPr lang="en-US"/>
          </a:p>
        </p:txBody>
      </p:sp>
      <p:sp>
        <p:nvSpPr>
          <p:cNvPr id="5" name="Footer Placeholder 4">
            <a:extLst>
              <a:ext uri="{FF2B5EF4-FFF2-40B4-BE49-F238E27FC236}">
                <a16:creationId xmlns:a16="http://schemas.microsoft.com/office/drawing/2014/main" id="{C24A75E2-66E8-B315-832A-506844B71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2123-365D-27EE-0973-D9B1AC6FF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038B8-1872-4AF0-9C3B-4328A7013DFE}" type="slidenum">
              <a:rPr lang="en-US" smtClean="0"/>
              <a:t>‹#›</a:t>
            </a:fld>
            <a:endParaRPr lang="en-US"/>
          </a:p>
        </p:txBody>
      </p:sp>
    </p:spTree>
    <p:extLst>
      <p:ext uri="{BB962C8B-B14F-4D97-AF65-F5344CB8AC3E}">
        <p14:creationId xmlns:p14="http://schemas.microsoft.com/office/powerpoint/2010/main" val="2914206532"/>
      </p:ext>
    </p:extLst>
  </p:cSld>
  <p:clrMap bg1="lt1" tx1="dk1" bg2="lt2" tx2="dk2" accent1="accent1" accent2="accent2" accent3="accent3" accent4="accent4" accent5="accent5" accent6="accent6" hlink="hlink" folHlink="folHlink"/>
  <p:sldLayoutIdLst>
    <p:sldLayoutId id="2147483720" r:id="rId1"/>
    <p:sldLayoutId id="2147484029"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D685B-4DEF-C8E7-86C6-E54B9EC37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231AE2-B70B-11DC-CB81-AD5B7EE53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73A4D-0079-CFE4-6863-EB95097CD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5B2F8-C238-4319-986A-809BAFFD27DA}" type="datetimeFigureOut">
              <a:rPr lang="en-US" smtClean="0"/>
              <a:t>9/12/2023</a:t>
            </a:fld>
            <a:endParaRPr lang="en-US"/>
          </a:p>
        </p:txBody>
      </p:sp>
      <p:sp>
        <p:nvSpPr>
          <p:cNvPr id="5" name="Footer Placeholder 4">
            <a:extLst>
              <a:ext uri="{FF2B5EF4-FFF2-40B4-BE49-F238E27FC236}">
                <a16:creationId xmlns:a16="http://schemas.microsoft.com/office/drawing/2014/main" id="{E62C5373-0CE0-721D-CAEF-DC8F57D73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CC7C8-FF95-108A-A8C9-8B3436185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DE13D-0128-4DFC-9EB4-89E467E659E2}" type="slidenum">
              <a:rPr lang="en-US" smtClean="0"/>
              <a:t>‹#›</a:t>
            </a:fld>
            <a:endParaRPr lang="en-US"/>
          </a:p>
        </p:txBody>
      </p:sp>
    </p:spTree>
    <p:extLst>
      <p:ext uri="{BB962C8B-B14F-4D97-AF65-F5344CB8AC3E}">
        <p14:creationId xmlns:p14="http://schemas.microsoft.com/office/powerpoint/2010/main" val="683679430"/>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6298743" y="2570484"/>
            <a:ext cx="5541018" cy="2915916"/>
          </a:xfrm>
        </p:spPr>
        <p:txBody>
          <a:bodyPr anchor="b">
            <a:normAutofit fontScale="90000"/>
          </a:bodyPr>
          <a:lstStyle/>
          <a:p>
            <a:r>
              <a:rPr lang="en-US" dirty="0">
                <a:latin typeface="Garamond"/>
              </a:rPr>
              <a:t>Welcome Principals, Directors and Enrollment Management Team Members</a:t>
            </a:r>
            <a:endParaRPr lang="en-US" dirty="0"/>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6661" r="1" b="1251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834964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2D61-237C-4B7A-8196-3463C47AD29B}"/>
              </a:ext>
            </a:extLst>
          </p:cNvPr>
          <p:cNvSpPr>
            <a:spLocks noGrp="1"/>
          </p:cNvSpPr>
          <p:nvPr>
            <p:ph type="title"/>
          </p:nvPr>
        </p:nvSpPr>
        <p:spPr>
          <a:xfrm>
            <a:off x="640080" y="325370"/>
            <a:ext cx="4368602" cy="943594"/>
          </a:xfrm>
        </p:spPr>
        <p:txBody>
          <a:bodyPr anchor="b">
            <a:normAutofit/>
          </a:bodyPr>
          <a:lstStyle/>
          <a:p>
            <a:r>
              <a:rPr lang="en-US" sz="5400" dirty="0">
                <a:latin typeface="Garamond"/>
              </a:rPr>
              <a:t>Prayer </a:t>
            </a:r>
          </a:p>
        </p:txBody>
      </p:sp>
      <p:sp>
        <p:nvSpPr>
          <p:cNvPr id="5" name="Content Placeholder 4">
            <a:extLst>
              <a:ext uri="{FF2B5EF4-FFF2-40B4-BE49-F238E27FC236}">
                <a16:creationId xmlns:a16="http://schemas.microsoft.com/office/drawing/2014/main" id="{E96167D3-01CC-4E7F-1F6E-CD182C0959E2}"/>
              </a:ext>
            </a:extLst>
          </p:cNvPr>
          <p:cNvSpPr>
            <a:spLocks noGrp="1"/>
          </p:cNvSpPr>
          <p:nvPr>
            <p:ph idx="1"/>
          </p:nvPr>
        </p:nvSpPr>
        <p:spPr>
          <a:xfrm>
            <a:off x="640080" y="1446245"/>
            <a:ext cx="4243589" cy="5187820"/>
          </a:xfrm>
        </p:spPr>
        <p:txBody>
          <a:bodyPr>
            <a:normAutofit lnSpcReduction="10000"/>
          </a:bodyPr>
          <a:lstStyle/>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Almighty God,</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You sent forth your Son as a beacon of hope for all people.</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As a Teacher, He has given us the prime example of the importance of education. As disciples, we look to him for inspiration and strength.</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many people who have dedicated their lives in service to our Catholic Schools.</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teachers and administrators who sustain our schools.</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parents who have given support and witness to the importance of Catholic education.</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students who work hard to further their education. Bless all our Catholic Schools and the many people who advance our mission.</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May our schools be a home for those who seek to grow in openness, faith, love, intellect and commitment to justice.</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In your name, we pray. Amen.</a:t>
            </a:r>
          </a:p>
        </p:txBody>
      </p:sp>
      <p:pic>
        <p:nvPicPr>
          <p:cNvPr id="7" name="Picture 6" descr="A painting of a person surrounded by people&#10;&#10;Description automatically generated">
            <a:extLst>
              <a:ext uri="{FF2B5EF4-FFF2-40B4-BE49-F238E27FC236}">
                <a16:creationId xmlns:a16="http://schemas.microsoft.com/office/drawing/2014/main" id="{F0B7A9CB-6B20-880C-C2E2-592A18C1D32F}"/>
              </a:ext>
            </a:extLst>
          </p:cNvPr>
          <p:cNvPicPr>
            <a:picLocks noChangeAspect="1"/>
          </p:cNvPicPr>
          <p:nvPr/>
        </p:nvPicPr>
        <p:blipFill rotWithShape="1">
          <a:blip r:embed="rId3">
            <a:extLst>
              <a:ext uri="{28A0092B-C50C-407E-A947-70E740481C1C}">
                <a14:useLocalDpi xmlns:a14="http://schemas.microsoft.com/office/drawing/2010/main" val="0"/>
              </a:ext>
            </a:extLst>
          </a:blip>
          <a:srcRect t="6069" r="1" b="236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399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7935685" y="1783959"/>
            <a:ext cx="3616232" cy="4536630"/>
          </a:xfrm>
        </p:spPr>
        <p:txBody>
          <a:bodyPr anchor="b">
            <a:normAutofit fontScale="90000"/>
          </a:bodyPr>
          <a:lstStyle/>
          <a:p>
            <a:r>
              <a:rPr lang="en-US" sz="5000" dirty="0">
                <a:latin typeface="Book Antiqua" panose="02040602050305030304" pitchFamily="18" charset="0"/>
              </a:rPr>
              <a:t>Enrollment Management Team Training</a:t>
            </a:r>
            <a:br>
              <a:rPr lang="en-US" sz="5000" dirty="0">
                <a:latin typeface="Book Antiqua" panose="02040602050305030304" pitchFamily="18" charset="0"/>
              </a:rPr>
            </a:br>
            <a:br>
              <a:rPr lang="en-US" sz="5000" dirty="0">
                <a:latin typeface="Book Antiqua" panose="02040602050305030304" pitchFamily="18" charset="0"/>
              </a:rPr>
            </a:br>
            <a:r>
              <a:rPr lang="en-US" sz="5000" dirty="0">
                <a:latin typeface="Book Antiqua" panose="02040602050305030304" pitchFamily="18" charset="0"/>
              </a:rPr>
              <a:t>Session 1</a:t>
            </a:r>
            <a:br>
              <a:rPr lang="en-US" sz="5000" dirty="0">
                <a:latin typeface="Book Antiqua" panose="02040602050305030304" pitchFamily="18" charset="0"/>
              </a:rPr>
            </a:br>
            <a:br>
              <a:rPr lang="en-US" sz="5000" dirty="0">
                <a:latin typeface="Book Antiqua" panose="02040602050305030304" pitchFamily="18" charset="0"/>
              </a:rPr>
            </a:br>
            <a:r>
              <a:rPr lang="en-US" sz="5000" dirty="0">
                <a:latin typeface="Book Antiqua" panose="02040602050305030304" pitchFamily="18" charset="0"/>
              </a:rPr>
              <a:t>2023-24</a:t>
            </a:r>
            <a:endParaRPr lang="en-US"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12435" r="-1" b="1828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940805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Our Learning Goal…</a:t>
            </a:r>
            <a:br>
              <a:rPr lang="en-US" b="1" dirty="0">
                <a:latin typeface="Garamond"/>
              </a:rPr>
            </a:br>
            <a:r>
              <a:rPr lang="en-US"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639" y="2516777"/>
            <a:ext cx="11100816" cy="4139030"/>
          </a:xfrm>
        </p:spPr>
        <p:txBody>
          <a:bodyPr anchor="ctr">
            <a:normAutofit/>
          </a:bodyPr>
          <a:lstStyle/>
          <a:p>
            <a:pPr marL="0" marR="0" indent="0" algn="ctr">
              <a:lnSpc>
                <a:spcPct val="107000"/>
              </a:lnSpc>
              <a:spcBef>
                <a:spcPts val="0"/>
              </a:spcBef>
              <a:spcAft>
                <a:spcPts val="800"/>
              </a:spcAft>
              <a:buNone/>
            </a:pPr>
            <a:r>
              <a:rPr lang="en-US" sz="3500" b="1" cap="small" spc="40" dirty="0">
                <a:effectLst/>
                <a:latin typeface="Lato"/>
                <a:ea typeface="Calibri" panose="020F0502020204030204" pitchFamily="34" charset="0"/>
                <a:cs typeface="Times New Roman"/>
              </a:rPr>
              <a:t>Enrollment Management </a:t>
            </a:r>
            <a:r>
              <a:rPr lang="en-US" sz="3500" b="1" cap="small" spc="40" dirty="0">
                <a:latin typeface="Lato"/>
                <a:ea typeface="Calibri" panose="020F0502020204030204" pitchFamily="34" charset="0"/>
                <a:cs typeface="Times New Roman"/>
              </a:rPr>
              <a:t>Team</a:t>
            </a:r>
            <a:endParaRPr lang="en-US" sz="3500" b="1" cap="small" spc="40" dirty="0">
              <a:effectLst/>
              <a:latin typeface="Lato"/>
              <a:ea typeface="Calibri" panose="020F0502020204030204" pitchFamily="34" charset="0"/>
              <a:cs typeface="Times New Roman"/>
            </a:endParaRPr>
          </a:p>
          <a:p>
            <a:pPr marL="0" marR="0" indent="0" algn="ctr">
              <a:lnSpc>
                <a:spcPct val="107000"/>
              </a:lnSpc>
              <a:spcBef>
                <a:spcPts val="0"/>
              </a:spcBef>
              <a:spcAft>
                <a:spcPts val="800"/>
              </a:spcAft>
              <a:buNone/>
            </a:pPr>
            <a:r>
              <a:rPr lang="en-US" sz="3500" b="1" cap="small" spc="40" dirty="0">
                <a:latin typeface="Lato"/>
                <a:ea typeface="Calibri" panose="020F0502020204030204" pitchFamily="34" charset="0"/>
                <a:cs typeface="Times New Roman"/>
              </a:rPr>
              <a:t>Members will be able to…</a:t>
            </a:r>
            <a:endParaRPr lang="en-US" sz="3500" b="1" cap="small" spc="40" dirty="0">
              <a:latin typeface="Lato"/>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2400" b="1" cap="small" spc="40" dirty="0">
                <a:effectLst/>
                <a:latin typeface="Lato"/>
                <a:ea typeface="Calibri" panose="020F0502020204030204" pitchFamily="34" charset="0"/>
                <a:cs typeface="Times New Roman"/>
              </a:rPr>
              <a:t>Celebrate current strengths and powerful practices in enrollment</a:t>
            </a:r>
            <a:r>
              <a:rPr lang="en-US" sz="2400" b="1" cap="small" spc="40" dirty="0">
                <a:latin typeface="Lato"/>
                <a:ea typeface="Calibri" panose="020F0502020204030204" pitchFamily="34" charset="0"/>
                <a:cs typeface="Times New Roman"/>
              </a:rPr>
              <a:t> </a:t>
            </a:r>
            <a:endParaRPr lang="en-US" sz="2400" b="1" cap="small" spc="40" dirty="0">
              <a:effectLst/>
              <a:latin typeface="Lato"/>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2400" b="1" cap="small" spc="40" dirty="0">
                <a:effectLst/>
                <a:latin typeface="Lato"/>
                <a:ea typeface="Calibri" panose="020F0502020204030204" pitchFamily="34" charset="0"/>
                <a:cs typeface="Times New Roman"/>
              </a:rPr>
              <a:t>Identify opportunities for growth</a:t>
            </a:r>
          </a:p>
          <a:p>
            <a:pPr algn="ctr">
              <a:lnSpc>
                <a:spcPct val="107000"/>
              </a:lnSpc>
              <a:spcBef>
                <a:spcPts val="0"/>
              </a:spcBef>
              <a:spcAft>
                <a:spcPts val="800"/>
              </a:spcAft>
            </a:pPr>
            <a:r>
              <a:rPr lang="en-US" sz="2400" b="1" cap="small" spc="40" dirty="0">
                <a:latin typeface="Lato"/>
                <a:ea typeface="Calibri" panose="020F0502020204030204" pitchFamily="34" charset="0"/>
                <a:cs typeface="Times New Roman"/>
              </a:rPr>
              <a:t>Implement immediate steps to recruit and retain students and families</a:t>
            </a:r>
            <a:endParaRPr lang="en-US" sz="1600" b="1" cap="small" spc="40" dirty="0">
              <a:latin typeface="Lato"/>
              <a:ea typeface="Calibri" panose="020F0502020204030204" pitchFamily="34" charset="0"/>
              <a:cs typeface="Times New Roman"/>
            </a:endParaRPr>
          </a:p>
          <a:p>
            <a:pPr marL="0" indent="0" algn="ctr">
              <a:lnSpc>
                <a:spcPct val="107000"/>
              </a:lnSpc>
              <a:spcBef>
                <a:spcPts val="0"/>
              </a:spcBef>
              <a:spcAft>
                <a:spcPts val="800"/>
              </a:spcAft>
              <a:buNone/>
            </a:pPr>
            <a:endParaRPr lang="en-US" sz="2400" b="1" cap="small" spc="4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286256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OPERATIONAL VITALITY</a:t>
            </a:r>
            <a:br>
              <a:rPr lang="en-US" b="1" dirty="0">
                <a:latin typeface="Garamond"/>
              </a:rPr>
            </a:br>
            <a:r>
              <a:rPr lang="en-US"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6320588" cy="3660185"/>
          </a:xfrm>
        </p:spPr>
        <p:txBody>
          <a:bodyPr anchor="ctr">
            <a:normAutofit fontScale="70000" lnSpcReduction="20000"/>
          </a:bodyPr>
          <a:lstStyle/>
          <a:p>
            <a:pPr marL="0" marR="0" indent="0" algn="ctr">
              <a:lnSpc>
                <a:spcPct val="107000"/>
              </a:lnSpc>
              <a:spcBef>
                <a:spcPts val="0"/>
              </a:spcBef>
              <a:spcAft>
                <a:spcPts val="800"/>
              </a:spcAft>
              <a:buNone/>
            </a:pPr>
            <a:r>
              <a:rPr lang="en-US" sz="3600" b="1" dirty="0">
                <a:effectLst/>
                <a:ea typeface="Calibri" panose="020F0502020204030204" pitchFamily="34" charset="0"/>
                <a:cs typeface="Calibri" panose="020F0502020204030204" pitchFamily="34" charset="0"/>
              </a:rPr>
              <a:t>One day we will:</a:t>
            </a:r>
            <a:endParaRPr lang="en-US" sz="36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600" dirty="0">
                <a:effectLst/>
                <a:ea typeface="Cambria" panose="02040503050406030204" pitchFamily="18" charset="0"/>
                <a:cs typeface="Calibri" panose="020F0502020204030204" pitchFamily="34" charset="0"/>
              </a:rPr>
              <a:t>Be accessible to and inclusive of any student regardless of socio-economic status, race, cultural background, religious affiliation or learning exceptionality.  </a:t>
            </a:r>
          </a:p>
          <a:p>
            <a:pPr marL="0" marR="0" indent="0" algn="ctr">
              <a:lnSpc>
                <a:spcPct val="107000"/>
              </a:lnSpc>
              <a:spcBef>
                <a:spcPts val="0"/>
              </a:spcBef>
              <a:spcAft>
                <a:spcPts val="800"/>
              </a:spcAft>
              <a:buNone/>
            </a:pPr>
            <a:endParaRPr lang="en-US" sz="3600" dirty="0">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r>
              <a:rPr lang="en-US" sz="3600" dirty="0">
                <a:effectLst/>
                <a:ea typeface="Cambria" panose="02040503050406030204" pitchFamily="18" charset="0"/>
                <a:cs typeface="Calibri" panose="020F0502020204030204" pitchFamily="34" charset="0"/>
              </a:rPr>
              <a:t>We will retain and attract students so that every seat in every classroom in every school will be filled.</a:t>
            </a:r>
            <a:endParaRPr lang="en-US" sz="3600" dirty="0">
              <a:effectLst/>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3" name="Picture 2" descr="A person teaching children in a classroom&#10;&#10;Description automatically generated with medium confidence">
            <a:extLst>
              <a:ext uri="{FF2B5EF4-FFF2-40B4-BE49-F238E27FC236}">
                <a16:creationId xmlns:a16="http://schemas.microsoft.com/office/drawing/2014/main" id="{A5DCD365-E7B0-A0C8-552C-F376820D4F6C}"/>
              </a:ext>
            </a:extLst>
          </p:cNvPr>
          <p:cNvPicPr>
            <a:picLocks noChangeAspect="1"/>
          </p:cNvPicPr>
          <p:nvPr/>
        </p:nvPicPr>
        <p:blipFill rotWithShape="1">
          <a:blip r:embed="rId3">
            <a:extLst>
              <a:ext uri="{28A0092B-C50C-407E-A947-70E740481C1C}">
                <a14:useLocalDpi xmlns:a14="http://schemas.microsoft.com/office/drawing/2010/main" val="0"/>
              </a:ext>
            </a:extLst>
          </a:blip>
          <a:srcRect r="17645"/>
          <a:stretch/>
        </p:blipFill>
        <p:spPr>
          <a:xfrm>
            <a:off x="6469681" y="2173082"/>
            <a:ext cx="5722320" cy="4638407"/>
          </a:xfrm>
          <a:prstGeom prst="rect">
            <a:avLst/>
          </a:prstGeom>
          <a:effectLst>
            <a:softEdge rad="635000"/>
          </a:effectLst>
        </p:spPr>
      </p:pic>
    </p:spTree>
    <p:extLst>
      <p:ext uri="{BB962C8B-B14F-4D97-AF65-F5344CB8AC3E}">
        <p14:creationId xmlns:p14="http://schemas.microsoft.com/office/powerpoint/2010/main" val="369034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Dr. James Knight</a:t>
            </a:r>
            <a:br>
              <a:rPr lang="en-US" sz="3600" b="1" dirty="0">
                <a:latin typeface="Garamond"/>
              </a:rPr>
            </a:br>
            <a:r>
              <a:rPr lang="en-US" sz="3600" b="1" dirty="0">
                <a:solidFill>
                  <a:schemeClr val="bg1"/>
                </a:solidFill>
                <a:latin typeface="Garamond"/>
              </a:rPr>
              <a:t>“Lead with Humility”</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fontScale="92500" lnSpcReduction="20000"/>
          </a:bodyPr>
          <a:lstStyle/>
          <a:p>
            <a:pPr marL="0" marR="0">
              <a:lnSpc>
                <a:spcPct val="107000"/>
              </a:lnSpc>
              <a:spcBef>
                <a:spcPts val="0"/>
              </a:spcBef>
              <a:spcAft>
                <a:spcPts val="800"/>
              </a:spcAft>
            </a:pPr>
            <a:r>
              <a:rPr lang="en-US" dirty="0"/>
              <a:t>James Knight is an educator, coach/ mentor, consultant, author, itinerant speaker/teacher, and equity and inclusion strategist. </a:t>
            </a:r>
          </a:p>
          <a:p>
            <a:pPr marL="0" marR="0">
              <a:lnSpc>
                <a:spcPct val="107000"/>
              </a:lnSpc>
              <a:spcBef>
                <a:spcPts val="0"/>
              </a:spcBef>
              <a:spcAft>
                <a:spcPts val="800"/>
              </a:spcAft>
            </a:pPr>
            <a:r>
              <a:rPr lang="en-US" dirty="0"/>
              <a:t>James has a passion for people and sees himself as a servant- leader. His personal mission is “education + empowerment = elevation,” and his number one goal in everything he does is to elevate those he serves through education and inspiration.</a:t>
            </a:r>
          </a:p>
          <a:p>
            <a:pPr marL="0" marR="0">
              <a:lnSpc>
                <a:spcPct val="107000"/>
              </a:lnSpc>
              <a:spcBef>
                <a:spcPts val="0"/>
              </a:spcBef>
              <a:spcAft>
                <a:spcPts val="800"/>
              </a:spcAft>
            </a:pPr>
            <a:r>
              <a:rPr lang="en-US" dirty="0"/>
              <a:t>Much of his work revolves around leading with humility and partnering with other leaders to build dynamic and inclusive communities/spaces where people collaborate, innovate, and engage in fearless dialogue. </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159634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OPERATIONAL VITALITY</a:t>
            </a:r>
            <a:br>
              <a:rPr lang="en-US" sz="3600" b="1">
                <a:latin typeface="Garamond"/>
              </a:rPr>
            </a:br>
            <a:r>
              <a:rPr lang="en-US" sz="3600" b="1" dirty="0">
                <a:solidFill>
                  <a:schemeClr val="bg1"/>
                </a:solidFill>
                <a:latin typeface="Garamond"/>
              </a:rPr>
              <a:t>Enrollment Management Meetings and Topics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Wed. Nov. 15, 10-11am Planning for Catholic Schools Week / Summer Camps for Recruitment and Retention</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Wed. Jan. 10, 10-11am Enrollment and Admissions for Operational Vitality</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Wed. March 13, 10-11am Social Media Marketing</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137525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9F6951-1E33-A8E9-563F-500183EAC998}"/>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fontScale="90000"/>
          </a:bodyPr>
          <a:lstStyle/>
          <a:p>
            <a:r>
              <a:rPr lang="en-US" b="1" dirty="0">
                <a:solidFill>
                  <a:schemeClr val="bg1"/>
                </a:solidFill>
                <a:latin typeface="Garamond"/>
              </a:rPr>
              <a:t>OPERATIONAL VITALITY</a:t>
            </a:r>
            <a:br>
              <a:rPr lang="en-US" b="1">
                <a:latin typeface="Garamond"/>
              </a:rPr>
            </a:br>
            <a:r>
              <a:rPr lang="en-US" b="1" dirty="0">
                <a:solidFill>
                  <a:schemeClr val="bg1"/>
                </a:solidFill>
                <a:latin typeface="Garamond"/>
              </a:rPr>
              <a:t>Enrollment Management Training - Questions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fontScale="92500" lnSpcReduction="20000"/>
          </a:bodyPr>
          <a:lstStyle/>
          <a:p>
            <a:pPr marL="0" marR="0" indent="0" algn="ctr">
              <a:lnSpc>
                <a:spcPct val="107000"/>
              </a:lnSpc>
              <a:spcBef>
                <a:spcPts val="0"/>
              </a:spcBef>
              <a:spcAft>
                <a:spcPts val="800"/>
              </a:spcAft>
              <a:buNone/>
            </a:pPr>
            <a:r>
              <a:rPr lang="en-US" sz="3600" b="1" dirty="0">
                <a:effectLst/>
                <a:latin typeface="Lato"/>
                <a:ea typeface="Calibri" panose="020F0502020204030204" pitchFamily="34" charset="0"/>
                <a:cs typeface="Calibri"/>
              </a:rPr>
              <a:t>One day we will:</a:t>
            </a:r>
            <a:endParaRPr lang="en-US" sz="3600">
              <a:effectLst/>
              <a:latin typeface="Lato"/>
              <a:ea typeface="Calibri" panose="020F0502020204030204" pitchFamily="34" charset="0"/>
              <a:cs typeface="Calibri"/>
            </a:endParaRPr>
          </a:p>
          <a:p>
            <a:pPr marL="0" indent="0" algn="ctr">
              <a:lnSpc>
                <a:spcPct val="107000"/>
              </a:lnSpc>
              <a:spcBef>
                <a:spcPts val="0"/>
              </a:spcBef>
              <a:spcAft>
                <a:spcPts val="800"/>
              </a:spcAft>
              <a:buNone/>
            </a:pPr>
            <a:r>
              <a:rPr lang="en-US" sz="3600" dirty="0">
                <a:effectLst/>
                <a:latin typeface="Lato"/>
                <a:ea typeface="Cambria"/>
                <a:cs typeface="Calibri"/>
              </a:rPr>
              <a:t>Be accessible to and inclusive of any student regardless of socio-economic status, race, cultural background, religious affiliation or learning exceptionality.</a:t>
            </a:r>
            <a:r>
              <a:rPr lang="en-US" sz="3600" dirty="0">
                <a:latin typeface="Lato"/>
                <a:ea typeface="Cambria"/>
                <a:cs typeface="Calibri"/>
              </a:rPr>
              <a:t>  </a:t>
            </a:r>
            <a:endParaRPr lang="en-US" sz="3600">
              <a:effectLst/>
              <a:latin typeface="Lato"/>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endParaRPr lang="en-US" sz="3600">
              <a:latin typeface="Lato"/>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r>
              <a:rPr lang="en-US" sz="3600" dirty="0">
                <a:effectLst/>
                <a:latin typeface="Lato"/>
                <a:ea typeface="Cambria"/>
                <a:cs typeface="Calibri"/>
              </a:rPr>
              <a:t>We will retain and attract students so that every seat in every classroom in every school will be filled.</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398283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2D61-237C-4B7A-8196-3463C47AD29B}"/>
              </a:ext>
            </a:extLst>
          </p:cNvPr>
          <p:cNvSpPr>
            <a:spLocks noGrp="1"/>
          </p:cNvSpPr>
          <p:nvPr>
            <p:ph type="title"/>
          </p:nvPr>
        </p:nvSpPr>
        <p:spPr>
          <a:xfrm>
            <a:off x="640080" y="325370"/>
            <a:ext cx="4368602" cy="943594"/>
          </a:xfrm>
        </p:spPr>
        <p:txBody>
          <a:bodyPr anchor="b">
            <a:normAutofit/>
          </a:bodyPr>
          <a:lstStyle/>
          <a:p>
            <a:r>
              <a:rPr lang="en-US" sz="5400" dirty="0">
                <a:latin typeface="Garamond"/>
              </a:rPr>
              <a:t>Prayer </a:t>
            </a:r>
          </a:p>
        </p:txBody>
      </p:sp>
      <p:sp>
        <p:nvSpPr>
          <p:cNvPr id="5" name="Content Placeholder 4">
            <a:extLst>
              <a:ext uri="{FF2B5EF4-FFF2-40B4-BE49-F238E27FC236}">
                <a16:creationId xmlns:a16="http://schemas.microsoft.com/office/drawing/2014/main" id="{E96167D3-01CC-4E7F-1F6E-CD182C0959E2}"/>
              </a:ext>
            </a:extLst>
          </p:cNvPr>
          <p:cNvSpPr>
            <a:spLocks noGrp="1"/>
          </p:cNvSpPr>
          <p:nvPr>
            <p:ph idx="1"/>
          </p:nvPr>
        </p:nvSpPr>
        <p:spPr>
          <a:xfrm>
            <a:off x="640080" y="1446245"/>
            <a:ext cx="4243589" cy="5187820"/>
          </a:xfrm>
        </p:spPr>
        <p:txBody>
          <a:bodyPr>
            <a:normAutofit lnSpcReduction="10000"/>
          </a:bodyPr>
          <a:lstStyle/>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Loving God,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You are present to us whenever we gather as a faith community.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We pray that our schools will be places where everyone feels accepted, safe, and beloved.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Help our schools and our local communities be places of faith so that we can help others believe in You.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Fill us with Your Spirit so that we may reflect Your light and love to each other and the whole world as one Body of Christ.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We ask this of Jesus, Your Son, who lives and reigns with You, in the unity of the Holy Spirit, one God, forever and ever.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Amen.</a:t>
            </a:r>
            <a:endParaRPr lang="en-US" i="0" dirty="0">
              <a:effectLst/>
              <a:latin typeface="Lato" panose="020F0502020204030203" pitchFamily="34" charset="0"/>
              <a:ea typeface="Lato" panose="020F0502020204030203" pitchFamily="34" charset="0"/>
              <a:cs typeface="Lato" panose="020F0502020204030203" pitchFamily="34" charset="0"/>
            </a:endParaRPr>
          </a:p>
        </p:txBody>
      </p:sp>
      <p:pic>
        <p:nvPicPr>
          <p:cNvPr id="7" name="Picture 6" descr="A painting of a person surrounded by people&#10;&#10;Description automatically generated">
            <a:extLst>
              <a:ext uri="{FF2B5EF4-FFF2-40B4-BE49-F238E27FC236}">
                <a16:creationId xmlns:a16="http://schemas.microsoft.com/office/drawing/2014/main" id="{F0B7A9CB-6B20-880C-C2E2-592A18C1D32F}"/>
              </a:ext>
            </a:extLst>
          </p:cNvPr>
          <p:cNvPicPr>
            <a:picLocks noChangeAspect="1"/>
          </p:cNvPicPr>
          <p:nvPr/>
        </p:nvPicPr>
        <p:blipFill rotWithShape="1">
          <a:blip r:embed="rId3">
            <a:extLst>
              <a:ext uri="{28A0092B-C50C-407E-A947-70E740481C1C}">
                <a14:useLocalDpi xmlns:a14="http://schemas.microsoft.com/office/drawing/2010/main" val="0"/>
              </a:ext>
            </a:extLst>
          </a:blip>
          <a:srcRect t="6069" r="1" b="236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4902729"/>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OR Defaults">
      <a:majorFont>
        <a:latin typeface="Garamon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_OOE_Meeting_Template" id="{82184C2F-CA34-45A0-8EBA-8DCF14B5BDC2}" vid="{95F1DE0E-6996-4305-85FA-D9C193B74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0615DD220854A8D2C8296B0618D62" ma:contentTypeVersion="16" ma:contentTypeDescription="Create a new document." ma:contentTypeScope="" ma:versionID="bb8364b465a4e3af0c51af0d82bc0a89">
  <xsd:schema xmlns:xsd="http://www.w3.org/2001/XMLSchema" xmlns:xs="http://www.w3.org/2001/XMLSchema" xmlns:p="http://schemas.microsoft.com/office/2006/metadata/properties" xmlns:ns2="6cd00711-4304-4a30-a637-7320cad8f710" xmlns:ns3="4468cbb7-1ad5-4966-9867-823a5722d653" targetNamespace="http://schemas.microsoft.com/office/2006/metadata/properties" ma:root="true" ma:fieldsID="11ea1e21116d212099fba1c2b04764be" ns2:_="" ns3:_="">
    <xsd:import namespace="6cd00711-4304-4a30-a637-7320cad8f710"/>
    <xsd:import namespace="4468cbb7-1ad5-4966-9867-823a5722d6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00711-4304-4a30-a637-7320cad8f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df78e1-9d42-4820-aa4c-5ba571fadf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68cbb7-1ad5-4966-9867-823a5722d6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10cf5e-8a39-4bd0-8256-5a87a5a08fc7}" ma:internalName="TaxCatchAll" ma:showField="CatchAllData" ma:web="4468cbb7-1ad5-4966-9867-823a5722d6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d00711-4304-4a30-a637-7320cad8f710">
      <Terms xmlns="http://schemas.microsoft.com/office/infopath/2007/PartnerControls"/>
    </lcf76f155ced4ddcb4097134ff3c332f>
    <TaxCatchAll xmlns="4468cbb7-1ad5-4966-9867-823a5722d653" xsi:nil="true"/>
  </documentManagement>
</p:properties>
</file>

<file path=customXml/itemProps1.xml><?xml version="1.0" encoding="utf-8"?>
<ds:datastoreItem xmlns:ds="http://schemas.openxmlformats.org/officeDocument/2006/customXml" ds:itemID="{1F4B5521-77A4-4E82-8C4D-1258C3E1C379}">
  <ds:schemaRefs>
    <ds:schemaRef ds:uri="4468cbb7-1ad5-4966-9867-823a5722d653"/>
    <ds:schemaRef ds:uri="6cd00711-4304-4a30-a637-7320cad8f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9FFF9B-18A9-4F64-9E47-B5911DBCC6AC}">
  <ds:schemaRefs>
    <ds:schemaRef ds:uri="http://schemas.microsoft.com/sharepoint/v3/contenttype/forms"/>
  </ds:schemaRefs>
</ds:datastoreItem>
</file>

<file path=customXml/itemProps3.xml><?xml version="1.0" encoding="utf-8"?>
<ds:datastoreItem xmlns:ds="http://schemas.openxmlformats.org/officeDocument/2006/customXml" ds:itemID="{E21E0720-A87B-44A0-BFC9-ADC1F1BD7CCF}">
  <ds:schemaRefs>
    <ds:schemaRef ds:uri="4468cbb7-1ad5-4966-9867-823a5722d653"/>
    <ds:schemaRef ds:uri="6cd00711-4304-4a30-a637-7320cad8f7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6557</TotalTime>
  <Words>992</Words>
  <Application>Microsoft Office PowerPoint</Application>
  <PresentationFormat>Widescreen</PresentationFormat>
  <Paragraphs>70</Paragraphs>
  <Slides>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Book Antiqua</vt:lpstr>
      <vt:lpstr>Calibri</vt:lpstr>
      <vt:lpstr>Calibri Light</vt:lpstr>
      <vt:lpstr>Garamond</vt:lpstr>
      <vt:lpstr>Lato</vt:lpstr>
      <vt:lpstr>7_Office Theme</vt:lpstr>
      <vt:lpstr>Office Theme</vt:lpstr>
      <vt:lpstr>Welcome Principals, Directors and Enrollment Management Team Members</vt:lpstr>
      <vt:lpstr>Prayer </vt:lpstr>
      <vt:lpstr>Enrollment Management Team Training  Session 1  2023-24</vt:lpstr>
      <vt:lpstr>Our Learning Goal… Enrollment Management Teams</vt:lpstr>
      <vt:lpstr>OPERATIONAL VITALITY Enrollment Management Teams</vt:lpstr>
      <vt:lpstr>Dr. James Knight “Lead with Humility”</vt:lpstr>
      <vt:lpstr>OPERATIONAL VITALITY Enrollment Management Meetings and Topics</vt:lpstr>
      <vt:lpstr>OPERATIONAL VITALITY Enrollment Management Training - Questions</vt:lpstr>
      <vt:lpstr>Prayer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Lytia Reese</dc:creator>
  <cp:lastModifiedBy>Anna Bragg</cp:lastModifiedBy>
  <cp:revision>575</cp:revision>
  <dcterms:created xsi:type="dcterms:W3CDTF">2022-07-20T07:55:23Z</dcterms:created>
  <dcterms:modified xsi:type="dcterms:W3CDTF">2023-09-13T12:01:46Z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0x0101007CC0615DD220854A8D2C8296B0618D62</vt:lpwstr>
  </property>
  <property fmtid="{D5CDD505-2E9C-101B-9397-08002B2CF9AE}" pid="3" name="MediaServiceImageTags">
    <vt:lpwstr/>
  </property>
</Properties>
</file>