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718" r:id="rId5"/>
    <p:sldMasterId id="2147484017" r:id="rId6"/>
  </p:sldMasterIdLst>
  <p:notesMasterIdLst>
    <p:notesMasterId r:id="rId35"/>
  </p:notesMasterIdLst>
  <p:sldIdLst>
    <p:sldId id="434" r:id="rId7"/>
    <p:sldId id="267" r:id="rId8"/>
    <p:sldId id="4242" r:id="rId9"/>
    <p:sldId id="4174" r:id="rId10"/>
    <p:sldId id="4175" r:id="rId11"/>
    <p:sldId id="4246" r:id="rId12"/>
    <p:sldId id="4247" r:id="rId13"/>
    <p:sldId id="4252" r:id="rId14"/>
    <p:sldId id="4248" r:id="rId15"/>
    <p:sldId id="4249" r:id="rId16"/>
    <p:sldId id="4160" r:id="rId17"/>
    <p:sldId id="4251" r:id="rId18"/>
    <p:sldId id="4253" r:id="rId19"/>
    <p:sldId id="4254" r:id="rId20"/>
    <p:sldId id="4250" r:id="rId21"/>
    <p:sldId id="4243" r:id="rId22"/>
    <p:sldId id="4255" r:id="rId23"/>
    <p:sldId id="4256" r:id="rId24"/>
    <p:sldId id="4257" r:id="rId25"/>
    <p:sldId id="4258" r:id="rId26"/>
    <p:sldId id="4259" r:id="rId27"/>
    <p:sldId id="4260" r:id="rId28"/>
    <p:sldId id="4261" r:id="rId29"/>
    <p:sldId id="4262" r:id="rId30"/>
    <p:sldId id="4263" r:id="rId31"/>
    <p:sldId id="4230" r:id="rId32"/>
    <p:sldId id="4229" r:id="rId33"/>
    <p:sldId id="415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E84"/>
    <a:srgbClr val="C31727"/>
    <a:srgbClr val="A76F37"/>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1EC417-55D8-4017-B5B3-78A7DB72E640}" v="106" dt="2022-09-09T16:47:48.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90"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Bragg" userId="0c77a775-6055-4465-97af-7e12247cb558" providerId="ADAL" clId="{681EC417-55D8-4017-B5B3-78A7DB72E640}"/>
    <pc:docChg chg="undo custSel addSld delSld modSld sldOrd delMainMaster">
      <pc:chgData name="Anna Bragg" userId="0c77a775-6055-4465-97af-7e12247cb558" providerId="ADAL" clId="{681EC417-55D8-4017-B5B3-78A7DB72E640}" dt="2022-09-12T12:49:33.263" v="2356"/>
      <pc:docMkLst>
        <pc:docMk/>
      </pc:docMkLst>
      <pc:sldChg chg="del">
        <pc:chgData name="Anna Bragg" userId="0c77a775-6055-4465-97af-7e12247cb558" providerId="ADAL" clId="{681EC417-55D8-4017-B5B3-78A7DB72E640}" dt="2022-09-09T16:37:07.508" v="2046" actId="47"/>
        <pc:sldMkLst>
          <pc:docMk/>
          <pc:sldMk cId="3828979063" sldId="271"/>
        </pc:sldMkLst>
      </pc:sldChg>
      <pc:sldChg chg="del">
        <pc:chgData name="Anna Bragg" userId="0c77a775-6055-4465-97af-7e12247cb558" providerId="ADAL" clId="{681EC417-55D8-4017-B5B3-78A7DB72E640}" dt="2022-09-09T11:39:16.850" v="96" actId="47"/>
        <pc:sldMkLst>
          <pc:docMk/>
          <pc:sldMk cId="1577858990" sldId="378"/>
        </pc:sldMkLst>
      </pc:sldChg>
      <pc:sldChg chg="modSp mod">
        <pc:chgData name="Anna Bragg" userId="0c77a775-6055-4465-97af-7e12247cb558" providerId="ADAL" clId="{681EC417-55D8-4017-B5B3-78A7DB72E640}" dt="2022-09-08T16:48:46.084" v="93" actId="20577"/>
        <pc:sldMkLst>
          <pc:docMk/>
          <pc:sldMk cId="2983496426" sldId="434"/>
        </pc:sldMkLst>
        <pc:spChg chg="mod">
          <ac:chgData name="Anna Bragg" userId="0c77a775-6055-4465-97af-7e12247cb558" providerId="ADAL" clId="{681EC417-55D8-4017-B5B3-78A7DB72E640}" dt="2022-09-08T16:48:46.084" v="93" actId="20577"/>
          <ac:spMkLst>
            <pc:docMk/>
            <pc:sldMk cId="2983496426" sldId="434"/>
            <ac:spMk id="3" creationId="{A1FD16D6-AAF1-44A1-95D3-118E5E5B827A}"/>
          </ac:spMkLst>
        </pc:spChg>
      </pc:sldChg>
      <pc:sldChg chg="del">
        <pc:chgData name="Anna Bragg" userId="0c77a775-6055-4465-97af-7e12247cb558" providerId="ADAL" clId="{681EC417-55D8-4017-B5B3-78A7DB72E640}" dt="2022-09-08T16:49:23.024" v="94" actId="47"/>
        <pc:sldMkLst>
          <pc:docMk/>
          <pc:sldMk cId="505695086" sldId="4110"/>
        </pc:sldMkLst>
      </pc:sldChg>
      <pc:sldChg chg="del">
        <pc:chgData name="Anna Bragg" userId="0c77a775-6055-4465-97af-7e12247cb558" providerId="ADAL" clId="{681EC417-55D8-4017-B5B3-78A7DB72E640}" dt="2022-09-08T16:49:23.804" v="95" actId="47"/>
        <pc:sldMkLst>
          <pc:docMk/>
          <pc:sldMk cId="113080821" sldId="4111"/>
        </pc:sldMkLst>
      </pc:sldChg>
      <pc:sldChg chg="modSp mod">
        <pc:chgData name="Anna Bragg" userId="0c77a775-6055-4465-97af-7e12247cb558" providerId="ADAL" clId="{681EC417-55D8-4017-B5B3-78A7DB72E640}" dt="2022-09-09T11:55:41.576" v="350" actId="20577"/>
        <pc:sldMkLst>
          <pc:docMk/>
          <pc:sldMk cId="691455405" sldId="4160"/>
        </pc:sldMkLst>
        <pc:spChg chg="mod">
          <ac:chgData name="Anna Bragg" userId="0c77a775-6055-4465-97af-7e12247cb558" providerId="ADAL" clId="{681EC417-55D8-4017-B5B3-78A7DB72E640}" dt="2022-09-09T11:55:41.576" v="350" actId="20577"/>
          <ac:spMkLst>
            <pc:docMk/>
            <pc:sldMk cId="691455405" sldId="4160"/>
            <ac:spMk id="3" creationId="{A1FD16D6-AAF1-44A1-95D3-118E5E5B827A}"/>
          </ac:spMkLst>
        </pc:spChg>
      </pc:sldChg>
      <pc:sldChg chg="del">
        <pc:chgData name="Anna Bragg" userId="0c77a775-6055-4465-97af-7e12247cb558" providerId="ADAL" clId="{681EC417-55D8-4017-B5B3-78A7DB72E640}" dt="2022-09-09T11:39:48.338" v="99" actId="47"/>
        <pc:sldMkLst>
          <pc:docMk/>
          <pc:sldMk cId="3612393138" sldId="4161"/>
        </pc:sldMkLst>
      </pc:sldChg>
      <pc:sldChg chg="del">
        <pc:chgData name="Anna Bragg" userId="0c77a775-6055-4465-97af-7e12247cb558" providerId="ADAL" clId="{681EC417-55D8-4017-B5B3-78A7DB72E640}" dt="2022-09-09T11:39:48.338" v="99" actId="47"/>
        <pc:sldMkLst>
          <pc:docMk/>
          <pc:sldMk cId="3360524884" sldId="4162"/>
        </pc:sldMkLst>
      </pc:sldChg>
      <pc:sldChg chg="del">
        <pc:chgData name="Anna Bragg" userId="0c77a775-6055-4465-97af-7e12247cb558" providerId="ADAL" clId="{681EC417-55D8-4017-B5B3-78A7DB72E640}" dt="2022-09-09T11:39:48.338" v="99" actId="47"/>
        <pc:sldMkLst>
          <pc:docMk/>
          <pc:sldMk cId="3619471535" sldId="4163"/>
        </pc:sldMkLst>
      </pc:sldChg>
      <pc:sldChg chg="addSp delSp modSp mod delDesignElem">
        <pc:chgData name="Anna Bragg" userId="0c77a775-6055-4465-97af-7e12247cb558" providerId="ADAL" clId="{681EC417-55D8-4017-B5B3-78A7DB72E640}" dt="2022-09-09T16:49:09.640" v="2308" actId="20577"/>
        <pc:sldMkLst>
          <pc:docMk/>
          <pc:sldMk cId="2862560458" sldId="4174"/>
        </pc:sldMkLst>
        <pc:spChg chg="mod">
          <ac:chgData name="Anna Bragg" userId="0c77a775-6055-4465-97af-7e12247cb558" providerId="ADAL" clId="{681EC417-55D8-4017-B5B3-78A7DB72E640}" dt="2022-09-09T15:10:29.547" v="379" actId="5793"/>
          <ac:spMkLst>
            <pc:docMk/>
            <pc:sldMk cId="2862560458" sldId="4174"/>
            <ac:spMk id="6" creationId="{346E183B-5A90-4A23-BE07-3B23E8E4A825}"/>
          </ac:spMkLst>
        </pc:spChg>
        <pc:spChg chg="mod">
          <ac:chgData name="Anna Bragg" userId="0c77a775-6055-4465-97af-7e12247cb558" providerId="ADAL" clId="{681EC417-55D8-4017-B5B3-78A7DB72E640}" dt="2022-09-09T16:49:09.640" v="2308" actId="20577"/>
          <ac:spMkLst>
            <pc:docMk/>
            <pc:sldMk cId="2862560458" sldId="4174"/>
            <ac:spMk id="7" creationId="{41B9C56D-4FDD-49C7-8C5E-5FCDDB4579B2}"/>
          </ac:spMkLst>
        </pc:spChg>
        <pc:spChg chg="add del">
          <ac:chgData name="Anna Bragg" userId="0c77a775-6055-4465-97af-7e12247cb558" providerId="ADAL" clId="{681EC417-55D8-4017-B5B3-78A7DB72E640}" dt="2022-09-09T15:54:09.651" v="1233"/>
          <ac:spMkLst>
            <pc:docMk/>
            <pc:sldMk cId="2862560458" sldId="4174"/>
            <ac:spMk id="24" creationId="{FF9B822F-893E-44C8-963C-64F50ACECBB2}"/>
          </ac:spMkLst>
        </pc:spChg>
        <pc:spChg chg="add del">
          <ac:chgData name="Anna Bragg" userId="0c77a775-6055-4465-97af-7e12247cb558" providerId="ADAL" clId="{681EC417-55D8-4017-B5B3-78A7DB72E640}" dt="2022-09-09T15:54:09.651" v="1233"/>
          <ac:spMkLst>
            <pc:docMk/>
            <pc:sldMk cId="2862560458" sldId="4174"/>
            <ac:spMk id="26" creationId="{EBF87945-A001-489F-9D9B-7D9435F0B9CA}"/>
          </ac:spMkLst>
        </pc:spChg>
        <pc:picChg chg="del">
          <ac:chgData name="Anna Bragg" userId="0c77a775-6055-4465-97af-7e12247cb558" providerId="ADAL" clId="{681EC417-55D8-4017-B5B3-78A7DB72E640}" dt="2022-09-09T11:40:13.598" v="116" actId="478"/>
          <ac:picMkLst>
            <pc:docMk/>
            <pc:sldMk cId="2862560458" sldId="4174"/>
            <ac:picMk id="3" creationId="{246E6B7D-1263-4900-0A4B-540A5012BD4E}"/>
          </ac:picMkLst>
        </pc:picChg>
      </pc:sldChg>
      <pc:sldChg chg="addSp delSp modSp mod delDesignElem">
        <pc:chgData name="Anna Bragg" userId="0c77a775-6055-4465-97af-7e12247cb558" providerId="ADAL" clId="{681EC417-55D8-4017-B5B3-78A7DB72E640}" dt="2022-09-09T15:54:43.486" v="1234" actId="2711"/>
        <pc:sldMkLst>
          <pc:docMk/>
          <pc:sldMk cId="3690348236" sldId="4175"/>
        </pc:sldMkLst>
        <pc:spChg chg="mod">
          <ac:chgData name="Anna Bragg" userId="0c77a775-6055-4465-97af-7e12247cb558" providerId="ADAL" clId="{681EC417-55D8-4017-B5B3-78A7DB72E640}" dt="2022-09-09T11:40:30.017" v="123" actId="20577"/>
          <ac:spMkLst>
            <pc:docMk/>
            <pc:sldMk cId="3690348236" sldId="4175"/>
            <ac:spMk id="6" creationId="{346E183B-5A90-4A23-BE07-3B23E8E4A825}"/>
          </ac:spMkLst>
        </pc:spChg>
        <pc:spChg chg="mod">
          <ac:chgData name="Anna Bragg" userId="0c77a775-6055-4465-97af-7e12247cb558" providerId="ADAL" clId="{681EC417-55D8-4017-B5B3-78A7DB72E640}" dt="2022-09-09T15:54:43.486" v="1234" actId="2711"/>
          <ac:spMkLst>
            <pc:docMk/>
            <pc:sldMk cId="3690348236" sldId="4175"/>
            <ac:spMk id="7" creationId="{41B9C56D-4FDD-49C7-8C5E-5FCDDB4579B2}"/>
          </ac:spMkLst>
        </pc:spChg>
        <pc:spChg chg="add del">
          <ac:chgData name="Anna Bragg" userId="0c77a775-6055-4465-97af-7e12247cb558" providerId="ADAL" clId="{681EC417-55D8-4017-B5B3-78A7DB72E640}" dt="2022-09-09T15:54:09.651" v="1233"/>
          <ac:spMkLst>
            <pc:docMk/>
            <pc:sldMk cId="3690348236" sldId="4175"/>
            <ac:spMk id="24" creationId="{FF9B822F-893E-44C8-963C-64F50ACECBB2}"/>
          </ac:spMkLst>
        </pc:spChg>
        <pc:spChg chg="add del">
          <ac:chgData name="Anna Bragg" userId="0c77a775-6055-4465-97af-7e12247cb558" providerId="ADAL" clId="{681EC417-55D8-4017-B5B3-78A7DB72E640}" dt="2022-09-09T15:54:09.651" v="1233"/>
          <ac:spMkLst>
            <pc:docMk/>
            <pc:sldMk cId="3690348236" sldId="4175"/>
            <ac:spMk id="26" creationId="{EBF87945-A001-489F-9D9B-7D9435F0B9CA}"/>
          </ac:spMkLst>
        </pc:spChg>
      </pc:sldChg>
      <pc:sldChg chg="del">
        <pc:chgData name="Anna Bragg" userId="0c77a775-6055-4465-97af-7e12247cb558" providerId="ADAL" clId="{681EC417-55D8-4017-B5B3-78A7DB72E640}" dt="2022-09-09T11:39:48.338" v="99" actId="47"/>
        <pc:sldMkLst>
          <pc:docMk/>
          <pc:sldMk cId="1879027893" sldId="4178"/>
        </pc:sldMkLst>
      </pc:sldChg>
      <pc:sldChg chg="del">
        <pc:chgData name="Anna Bragg" userId="0c77a775-6055-4465-97af-7e12247cb558" providerId="ADAL" clId="{681EC417-55D8-4017-B5B3-78A7DB72E640}" dt="2022-09-09T11:39:19.347" v="97" actId="47"/>
        <pc:sldMkLst>
          <pc:docMk/>
          <pc:sldMk cId="102708442" sldId="4180"/>
        </pc:sldMkLst>
      </pc:sldChg>
      <pc:sldChg chg="del">
        <pc:chgData name="Anna Bragg" userId="0c77a775-6055-4465-97af-7e12247cb558" providerId="ADAL" clId="{681EC417-55D8-4017-B5B3-78A7DB72E640}" dt="2022-09-09T11:39:19.965" v="98" actId="47"/>
        <pc:sldMkLst>
          <pc:docMk/>
          <pc:sldMk cId="380783243" sldId="4181"/>
        </pc:sldMkLst>
      </pc:sldChg>
      <pc:sldChg chg="del">
        <pc:chgData name="Anna Bragg" userId="0c77a775-6055-4465-97af-7e12247cb558" providerId="ADAL" clId="{681EC417-55D8-4017-B5B3-78A7DB72E640}" dt="2022-09-09T13:21:27.565" v="355" actId="47"/>
        <pc:sldMkLst>
          <pc:docMk/>
          <pc:sldMk cId="1653366257" sldId="4193"/>
        </pc:sldMkLst>
      </pc:sldChg>
      <pc:sldChg chg="del">
        <pc:chgData name="Anna Bragg" userId="0c77a775-6055-4465-97af-7e12247cb558" providerId="ADAL" clId="{681EC417-55D8-4017-B5B3-78A7DB72E640}" dt="2022-09-09T13:21:18.539" v="354" actId="47"/>
        <pc:sldMkLst>
          <pc:docMk/>
          <pc:sldMk cId="2194037627" sldId="4195"/>
        </pc:sldMkLst>
      </pc:sldChg>
      <pc:sldChg chg="del">
        <pc:chgData name="Anna Bragg" userId="0c77a775-6055-4465-97af-7e12247cb558" providerId="ADAL" clId="{681EC417-55D8-4017-B5B3-78A7DB72E640}" dt="2022-09-09T11:39:48.338" v="99" actId="47"/>
        <pc:sldMkLst>
          <pc:docMk/>
          <pc:sldMk cId="622404888" sldId="4214"/>
        </pc:sldMkLst>
      </pc:sldChg>
      <pc:sldChg chg="del">
        <pc:chgData name="Anna Bragg" userId="0c77a775-6055-4465-97af-7e12247cb558" providerId="ADAL" clId="{681EC417-55D8-4017-B5B3-78A7DB72E640}" dt="2022-09-09T11:40:39.574" v="124" actId="47"/>
        <pc:sldMkLst>
          <pc:docMk/>
          <pc:sldMk cId="794715909" sldId="4215"/>
        </pc:sldMkLst>
      </pc:sldChg>
      <pc:sldChg chg="del">
        <pc:chgData name="Anna Bragg" userId="0c77a775-6055-4465-97af-7e12247cb558" providerId="ADAL" clId="{681EC417-55D8-4017-B5B3-78A7DB72E640}" dt="2022-09-09T13:21:39.481" v="357" actId="47"/>
        <pc:sldMkLst>
          <pc:docMk/>
          <pc:sldMk cId="851808847" sldId="4216"/>
        </pc:sldMkLst>
      </pc:sldChg>
      <pc:sldChg chg="del">
        <pc:chgData name="Anna Bragg" userId="0c77a775-6055-4465-97af-7e12247cb558" providerId="ADAL" clId="{681EC417-55D8-4017-B5B3-78A7DB72E640}" dt="2022-09-09T13:21:18.539" v="354" actId="47"/>
        <pc:sldMkLst>
          <pc:docMk/>
          <pc:sldMk cId="978892312" sldId="4218"/>
        </pc:sldMkLst>
      </pc:sldChg>
      <pc:sldChg chg="del">
        <pc:chgData name="Anna Bragg" userId="0c77a775-6055-4465-97af-7e12247cb558" providerId="ADAL" clId="{681EC417-55D8-4017-B5B3-78A7DB72E640}" dt="2022-09-09T11:39:48.338" v="99" actId="47"/>
        <pc:sldMkLst>
          <pc:docMk/>
          <pc:sldMk cId="3568006240" sldId="4221"/>
        </pc:sldMkLst>
      </pc:sldChg>
      <pc:sldChg chg="modSp mod ord">
        <pc:chgData name="Anna Bragg" userId="0c77a775-6055-4465-97af-7e12247cb558" providerId="ADAL" clId="{681EC417-55D8-4017-B5B3-78A7DB72E640}" dt="2022-09-12T12:49:33.263" v="2356"/>
        <pc:sldMkLst>
          <pc:docMk/>
          <pc:sldMk cId="1596347443" sldId="4230"/>
        </pc:sldMkLst>
        <pc:spChg chg="mod">
          <ac:chgData name="Anna Bragg" userId="0c77a775-6055-4465-97af-7e12247cb558" providerId="ADAL" clId="{681EC417-55D8-4017-B5B3-78A7DB72E640}" dt="2022-09-09T16:36:30.598" v="2045" actId="5793"/>
          <ac:spMkLst>
            <pc:docMk/>
            <pc:sldMk cId="1596347443" sldId="4230"/>
            <ac:spMk id="7" creationId="{41B9C56D-4FDD-49C7-8C5E-5FCDDB4579B2}"/>
          </ac:spMkLst>
        </pc:spChg>
      </pc:sldChg>
      <pc:sldChg chg="del">
        <pc:chgData name="Anna Bragg" userId="0c77a775-6055-4465-97af-7e12247cb558" providerId="ADAL" clId="{681EC417-55D8-4017-B5B3-78A7DB72E640}" dt="2022-09-09T16:36:16.015" v="2042" actId="2696"/>
        <pc:sldMkLst>
          <pc:docMk/>
          <pc:sldMk cId="603793615" sldId="4231"/>
        </pc:sldMkLst>
      </pc:sldChg>
      <pc:sldChg chg="del">
        <pc:chgData name="Anna Bragg" userId="0c77a775-6055-4465-97af-7e12247cb558" providerId="ADAL" clId="{681EC417-55D8-4017-B5B3-78A7DB72E640}" dt="2022-09-09T13:21:41.279" v="358" actId="47"/>
        <pc:sldMkLst>
          <pc:docMk/>
          <pc:sldMk cId="1013594894" sldId="4232"/>
        </pc:sldMkLst>
      </pc:sldChg>
      <pc:sldChg chg="del">
        <pc:chgData name="Anna Bragg" userId="0c77a775-6055-4465-97af-7e12247cb558" providerId="ADAL" clId="{681EC417-55D8-4017-B5B3-78A7DB72E640}" dt="2022-09-09T11:39:48.338" v="99" actId="47"/>
        <pc:sldMkLst>
          <pc:docMk/>
          <pc:sldMk cId="1365639484" sldId="4234"/>
        </pc:sldMkLst>
      </pc:sldChg>
      <pc:sldChg chg="del">
        <pc:chgData name="Anna Bragg" userId="0c77a775-6055-4465-97af-7e12247cb558" providerId="ADAL" clId="{681EC417-55D8-4017-B5B3-78A7DB72E640}" dt="2022-09-09T11:39:48.338" v="99" actId="47"/>
        <pc:sldMkLst>
          <pc:docMk/>
          <pc:sldMk cId="1752870109" sldId="4235"/>
        </pc:sldMkLst>
      </pc:sldChg>
      <pc:sldChg chg="del">
        <pc:chgData name="Anna Bragg" userId="0c77a775-6055-4465-97af-7e12247cb558" providerId="ADAL" clId="{681EC417-55D8-4017-B5B3-78A7DB72E640}" dt="2022-09-09T11:39:48.338" v="99" actId="47"/>
        <pc:sldMkLst>
          <pc:docMk/>
          <pc:sldMk cId="1321274284" sldId="4237"/>
        </pc:sldMkLst>
      </pc:sldChg>
      <pc:sldChg chg="del">
        <pc:chgData name="Anna Bragg" userId="0c77a775-6055-4465-97af-7e12247cb558" providerId="ADAL" clId="{681EC417-55D8-4017-B5B3-78A7DB72E640}" dt="2022-09-09T11:39:48.338" v="99" actId="47"/>
        <pc:sldMkLst>
          <pc:docMk/>
          <pc:sldMk cId="2693030759" sldId="4241"/>
        </pc:sldMkLst>
      </pc:sldChg>
      <pc:sldChg chg="addSp delSp modSp mod delAnim">
        <pc:chgData name="Anna Bragg" userId="0c77a775-6055-4465-97af-7e12247cb558" providerId="ADAL" clId="{681EC417-55D8-4017-B5B3-78A7DB72E640}" dt="2022-09-09T16:08:59.760" v="1613" actId="14100"/>
        <pc:sldMkLst>
          <pc:docMk/>
          <pc:sldMk cId="2294080586" sldId="4242"/>
        </pc:sldMkLst>
        <pc:spChg chg="mod">
          <ac:chgData name="Anna Bragg" userId="0c77a775-6055-4465-97af-7e12247cb558" providerId="ADAL" clId="{681EC417-55D8-4017-B5B3-78A7DB72E640}" dt="2022-09-09T16:08:59.760" v="1613" actId="14100"/>
          <ac:spMkLst>
            <pc:docMk/>
            <pc:sldMk cId="2294080586" sldId="4242"/>
            <ac:spMk id="3" creationId="{A1FD16D6-AAF1-44A1-95D3-118E5E5B827A}"/>
          </ac:spMkLst>
        </pc:spChg>
        <pc:spChg chg="del">
          <ac:chgData name="Anna Bragg" userId="0c77a775-6055-4465-97af-7e12247cb558" providerId="ADAL" clId="{681EC417-55D8-4017-B5B3-78A7DB72E640}" dt="2022-09-09T16:08:46.629" v="1611" actId="478"/>
          <ac:spMkLst>
            <pc:docMk/>
            <pc:sldMk cId="2294080586" sldId="4242"/>
            <ac:spMk id="4" creationId="{817AECBD-AE77-4AD2-967C-083E9E39A635}"/>
          </ac:spMkLst>
        </pc:spChg>
        <pc:spChg chg="add del mod">
          <ac:chgData name="Anna Bragg" userId="0c77a775-6055-4465-97af-7e12247cb558" providerId="ADAL" clId="{681EC417-55D8-4017-B5B3-78A7DB72E640}" dt="2022-09-09T16:08:55.300" v="1612" actId="478"/>
          <ac:spMkLst>
            <pc:docMk/>
            <pc:sldMk cId="2294080586" sldId="4242"/>
            <ac:spMk id="5" creationId="{5B779AD7-1EE1-9EFA-08C2-4D6E10071D7B}"/>
          </ac:spMkLst>
        </pc:spChg>
      </pc:sldChg>
      <pc:sldChg chg="addSp delSp modSp mod delDesignElem">
        <pc:chgData name="Anna Bragg" userId="0c77a775-6055-4465-97af-7e12247cb558" providerId="ADAL" clId="{681EC417-55D8-4017-B5B3-78A7DB72E640}" dt="2022-09-09T16:18:18.344" v="1629" actId="20577"/>
        <pc:sldMkLst>
          <pc:docMk/>
          <pc:sldMk cId="2819991010" sldId="4243"/>
        </pc:sldMkLst>
        <pc:spChg chg="mod">
          <ac:chgData name="Anna Bragg" userId="0c77a775-6055-4465-97af-7e12247cb558" providerId="ADAL" clId="{681EC417-55D8-4017-B5B3-78A7DB72E640}" dt="2022-09-09T16:05:06.851" v="1491" actId="20577"/>
          <ac:spMkLst>
            <pc:docMk/>
            <pc:sldMk cId="2819991010" sldId="4243"/>
            <ac:spMk id="6" creationId="{346E183B-5A90-4A23-BE07-3B23E8E4A825}"/>
          </ac:spMkLst>
        </pc:spChg>
        <pc:spChg chg="mod">
          <ac:chgData name="Anna Bragg" userId="0c77a775-6055-4465-97af-7e12247cb558" providerId="ADAL" clId="{681EC417-55D8-4017-B5B3-78A7DB72E640}" dt="2022-09-09T16:18:18.344" v="1629" actId="20577"/>
          <ac:spMkLst>
            <pc:docMk/>
            <pc:sldMk cId="2819991010" sldId="4243"/>
            <ac:spMk id="7" creationId="{41B9C56D-4FDD-49C7-8C5E-5FCDDB4579B2}"/>
          </ac:spMkLst>
        </pc:spChg>
        <pc:spChg chg="add del">
          <ac:chgData name="Anna Bragg" userId="0c77a775-6055-4465-97af-7e12247cb558" providerId="ADAL" clId="{681EC417-55D8-4017-B5B3-78A7DB72E640}" dt="2022-09-09T15:54:09.651" v="1233"/>
          <ac:spMkLst>
            <pc:docMk/>
            <pc:sldMk cId="2819991010" sldId="4243"/>
            <ac:spMk id="24" creationId="{FF9B822F-893E-44C8-963C-64F50ACECBB2}"/>
          </ac:spMkLst>
        </pc:spChg>
        <pc:spChg chg="add del">
          <ac:chgData name="Anna Bragg" userId="0c77a775-6055-4465-97af-7e12247cb558" providerId="ADAL" clId="{681EC417-55D8-4017-B5B3-78A7DB72E640}" dt="2022-09-09T15:54:09.651" v="1233"/>
          <ac:spMkLst>
            <pc:docMk/>
            <pc:sldMk cId="2819991010" sldId="4243"/>
            <ac:spMk id="26" creationId="{EBF87945-A001-489F-9D9B-7D9435F0B9CA}"/>
          </ac:spMkLst>
        </pc:spChg>
      </pc:sldChg>
      <pc:sldChg chg="addSp delSp del delDesignElem">
        <pc:chgData name="Anna Bragg" userId="0c77a775-6055-4465-97af-7e12247cb558" providerId="ADAL" clId="{681EC417-55D8-4017-B5B3-78A7DB72E640}" dt="2022-09-09T16:36:08.795" v="2041" actId="2696"/>
        <pc:sldMkLst>
          <pc:docMk/>
          <pc:sldMk cId="2235997374" sldId="4244"/>
        </pc:sldMkLst>
        <pc:spChg chg="add del">
          <ac:chgData name="Anna Bragg" userId="0c77a775-6055-4465-97af-7e12247cb558" providerId="ADAL" clId="{681EC417-55D8-4017-B5B3-78A7DB72E640}" dt="2022-09-09T15:54:09.651" v="1233"/>
          <ac:spMkLst>
            <pc:docMk/>
            <pc:sldMk cId="2235997374" sldId="4244"/>
            <ac:spMk id="24" creationId="{FF9B822F-893E-44C8-963C-64F50ACECBB2}"/>
          </ac:spMkLst>
        </pc:spChg>
        <pc:spChg chg="add del">
          <ac:chgData name="Anna Bragg" userId="0c77a775-6055-4465-97af-7e12247cb558" providerId="ADAL" clId="{681EC417-55D8-4017-B5B3-78A7DB72E640}" dt="2022-09-09T15:54:09.651" v="1233"/>
          <ac:spMkLst>
            <pc:docMk/>
            <pc:sldMk cId="2235997374" sldId="4244"/>
            <ac:spMk id="26" creationId="{EBF87945-A001-489F-9D9B-7D9435F0B9CA}"/>
          </ac:spMkLst>
        </pc:spChg>
      </pc:sldChg>
      <pc:sldChg chg="del">
        <pc:chgData name="Anna Bragg" userId="0c77a775-6055-4465-97af-7e12247cb558" providerId="ADAL" clId="{681EC417-55D8-4017-B5B3-78A7DB72E640}" dt="2022-09-09T13:21:28.403" v="356" actId="47"/>
        <pc:sldMkLst>
          <pc:docMk/>
          <pc:sldMk cId="2418019261" sldId="4245"/>
        </pc:sldMkLst>
      </pc:sldChg>
      <pc:sldChg chg="addSp delSp modSp add mod delDesignElem">
        <pc:chgData name="Anna Bragg" userId="0c77a775-6055-4465-97af-7e12247cb558" providerId="ADAL" clId="{681EC417-55D8-4017-B5B3-78A7DB72E640}" dt="2022-09-09T18:14:55.233" v="2345" actId="20577"/>
        <pc:sldMkLst>
          <pc:docMk/>
          <pc:sldMk cId="2377923664" sldId="4246"/>
        </pc:sldMkLst>
        <pc:spChg chg="mod">
          <ac:chgData name="Anna Bragg" userId="0c77a775-6055-4465-97af-7e12247cb558" providerId="ADAL" clId="{681EC417-55D8-4017-B5B3-78A7DB72E640}" dt="2022-09-09T11:45:18.068" v="185" actId="20577"/>
          <ac:spMkLst>
            <pc:docMk/>
            <pc:sldMk cId="2377923664" sldId="4246"/>
            <ac:spMk id="6" creationId="{346E183B-5A90-4A23-BE07-3B23E8E4A825}"/>
          </ac:spMkLst>
        </pc:spChg>
        <pc:spChg chg="mod">
          <ac:chgData name="Anna Bragg" userId="0c77a775-6055-4465-97af-7e12247cb558" providerId="ADAL" clId="{681EC417-55D8-4017-B5B3-78A7DB72E640}" dt="2022-09-09T18:14:55.233" v="2345" actId="20577"/>
          <ac:spMkLst>
            <pc:docMk/>
            <pc:sldMk cId="2377923664" sldId="4246"/>
            <ac:spMk id="7" creationId="{41B9C56D-4FDD-49C7-8C5E-5FCDDB4579B2}"/>
          </ac:spMkLst>
        </pc:spChg>
        <pc:spChg chg="add del">
          <ac:chgData name="Anna Bragg" userId="0c77a775-6055-4465-97af-7e12247cb558" providerId="ADAL" clId="{681EC417-55D8-4017-B5B3-78A7DB72E640}" dt="2022-09-09T15:54:09.651" v="1233"/>
          <ac:spMkLst>
            <pc:docMk/>
            <pc:sldMk cId="2377923664" sldId="4246"/>
            <ac:spMk id="24" creationId="{FF9B822F-893E-44C8-963C-64F50ACECBB2}"/>
          </ac:spMkLst>
        </pc:spChg>
        <pc:spChg chg="add del">
          <ac:chgData name="Anna Bragg" userId="0c77a775-6055-4465-97af-7e12247cb558" providerId="ADAL" clId="{681EC417-55D8-4017-B5B3-78A7DB72E640}" dt="2022-09-09T15:54:09.651" v="1233"/>
          <ac:spMkLst>
            <pc:docMk/>
            <pc:sldMk cId="2377923664" sldId="4246"/>
            <ac:spMk id="26" creationId="{EBF87945-A001-489F-9D9B-7D9435F0B9CA}"/>
          </ac:spMkLst>
        </pc:spChg>
        <pc:picChg chg="del">
          <ac:chgData name="Anna Bragg" userId="0c77a775-6055-4465-97af-7e12247cb558" providerId="ADAL" clId="{681EC417-55D8-4017-B5B3-78A7DB72E640}" dt="2022-09-09T15:10:56.394" v="415" actId="478"/>
          <ac:picMkLst>
            <pc:docMk/>
            <pc:sldMk cId="2377923664" sldId="4246"/>
            <ac:picMk id="3" creationId="{A5DCD365-E7B0-A0C8-552C-F376820D4F6C}"/>
          </ac:picMkLst>
        </pc:picChg>
      </pc:sldChg>
      <pc:sldChg chg="del">
        <pc:chgData name="Anna Bragg" userId="0c77a775-6055-4465-97af-7e12247cb558" providerId="ADAL" clId="{681EC417-55D8-4017-B5B3-78A7DB72E640}" dt="2022-09-09T11:39:48.338" v="99" actId="47"/>
        <pc:sldMkLst>
          <pc:docMk/>
          <pc:sldMk cId="3788368250" sldId="4246"/>
        </pc:sldMkLst>
      </pc:sldChg>
      <pc:sldChg chg="addSp delSp modSp add mod delDesignElem">
        <pc:chgData name="Anna Bragg" userId="0c77a775-6055-4465-97af-7e12247cb558" providerId="ADAL" clId="{681EC417-55D8-4017-B5B3-78A7DB72E640}" dt="2022-09-09T15:54:09.651" v="1233"/>
        <pc:sldMkLst>
          <pc:docMk/>
          <pc:sldMk cId="493565505" sldId="4247"/>
        </pc:sldMkLst>
        <pc:spChg chg="mod">
          <ac:chgData name="Anna Bragg" userId="0c77a775-6055-4465-97af-7e12247cb558" providerId="ADAL" clId="{681EC417-55D8-4017-B5B3-78A7DB72E640}" dt="2022-09-09T15:16:08.893" v="545" actId="20577"/>
          <ac:spMkLst>
            <pc:docMk/>
            <pc:sldMk cId="493565505" sldId="4247"/>
            <ac:spMk id="6" creationId="{346E183B-5A90-4A23-BE07-3B23E8E4A825}"/>
          </ac:spMkLst>
        </pc:spChg>
        <pc:spChg chg="mod">
          <ac:chgData name="Anna Bragg" userId="0c77a775-6055-4465-97af-7e12247cb558" providerId="ADAL" clId="{681EC417-55D8-4017-B5B3-78A7DB72E640}" dt="2022-09-09T15:18:43.433" v="574" actId="14100"/>
          <ac:spMkLst>
            <pc:docMk/>
            <pc:sldMk cId="493565505" sldId="4247"/>
            <ac:spMk id="7" creationId="{41B9C56D-4FDD-49C7-8C5E-5FCDDB4579B2}"/>
          </ac:spMkLst>
        </pc:spChg>
        <pc:spChg chg="add del">
          <ac:chgData name="Anna Bragg" userId="0c77a775-6055-4465-97af-7e12247cb558" providerId="ADAL" clId="{681EC417-55D8-4017-B5B3-78A7DB72E640}" dt="2022-09-09T15:54:09.651" v="1233"/>
          <ac:spMkLst>
            <pc:docMk/>
            <pc:sldMk cId="493565505" sldId="4247"/>
            <ac:spMk id="24" creationId="{FF9B822F-893E-44C8-963C-64F50ACECBB2}"/>
          </ac:spMkLst>
        </pc:spChg>
        <pc:spChg chg="add del">
          <ac:chgData name="Anna Bragg" userId="0c77a775-6055-4465-97af-7e12247cb558" providerId="ADAL" clId="{681EC417-55D8-4017-B5B3-78A7DB72E640}" dt="2022-09-09T15:54:09.651" v="1233"/>
          <ac:spMkLst>
            <pc:docMk/>
            <pc:sldMk cId="493565505" sldId="4247"/>
            <ac:spMk id="26" creationId="{EBF87945-A001-489F-9D9B-7D9435F0B9CA}"/>
          </ac:spMkLst>
        </pc:spChg>
        <pc:picChg chg="del">
          <ac:chgData name="Anna Bragg" userId="0c77a775-6055-4465-97af-7e12247cb558" providerId="ADAL" clId="{681EC417-55D8-4017-B5B3-78A7DB72E640}" dt="2022-09-09T15:16:57.184" v="548" actId="478"/>
          <ac:picMkLst>
            <pc:docMk/>
            <pc:sldMk cId="493565505" sldId="4247"/>
            <ac:picMk id="3" creationId="{A5DCD365-E7B0-A0C8-552C-F376820D4F6C}"/>
          </ac:picMkLst>
        </pc:picChg>
        <pc:picChg chg="add mod">
          <ac:chgData name="Anna Bragg" userId="0c77a775-6055-4465-97af-7e12247cb558" providerId="ADAL" clId="{681EC417-55D8-4017-B5B3-78A7DB72E640}" dt="2022-09-09T15:18:18.588" v="569" actId="1076"/>
          <ac:picMkLst>
            <pc:docMk/>
            <pc:sldMk cId="493565505" sldId="4247"/>
            <ac:picMk id="4" creationId="{D075903A-BFC2-F362-AFFD-E2A4C5C955E5}"/>
          </ac:picMkLst>
        </pc:picChg>
      </pc:sldChg>
      <pc:sldChg chg="del">
        <pc:chgData name="Anna Bragg" userId="0c77a775-6055-4465-97af-7e12247cb558" providerId="ADAL" clId="{681EC417-55D8-4017-B5B3-78A7DB72E640}" dt="2022-09-09T11:39:48.338" v="99" actId="47"/>
        <pc:sldMkLst>
          <pc:docMk/>
          <pc:sldMk cId="2180759780" sldId="4247"/>
        </pc:sldMkLst>
      </pc:sldChg>
      <pc:sldChg chg="addSp delSp modSp add mod delDesignElem">
        <pc:chgData name="Anna Bragg" userId="0c77a775-6055-4465-97af-7e12247cb558" providerId="ADAL" clId="{681EC417-55D8-4017-B5B3-78A7DB72E640}" dt="2022-09-09T15:54:09.651" v="1233"/>
        <pc:sldMkLst>
          <pc:docMk/>
          <pc:sldMk cId="13355926" sldId="4248"/>
        </pc:sldMkLst>
        <pc:spChg chg="mod">
          <ac:chgData name="Anna Bragg" userId="0c77a775-6055-4465-97af-7e12247cb558" providerId="ADAL" clId="{681EC417-55D8-4017-B5B3-78A7DB72E640}" dt="2022-09-09T11:46:01.444" v="290" actId="20577"/>
          <ac:spMkLst>
            <pc:docMk/>
            <pc:sldMk cId="13355926" sldId="4248"/>
            <ac:spMk id="6" creationId="{346E183B-5A90-4A23-BE07-3B23E8E4A825}"/>
          </ac:spMkLst>
        </pc:spChg>
        <pc:spChg chg="mod">
          <ac:chgData name="Anna Bragg" userId="0c77a775-6055-4465-97af-7e12247cb558" providerId="ADAL" clId="{681EC417-55D8-4017-B5B3-78A7DB72E640}" dt="2022-09-09T15:53:34.694" v="1219" actId="27636"/>
          <ac:spMkLst>
            <pc:docMk/>
            <pc:sldMk cId="13355926" sldId="4248"/>
            <ac:spMk id="7" creationId="{41B9C56D-4FDD-49C7-8C5E-5FCDDB4579B2}"/>
          </ac:spMkLst>
        </pc:spChg>
        <pc:spChg chg="add del">
          <ac:chgData name="Anna Bragg" userId="0c77a775-6055-4465-97af-7e12247cb558" providerId="ADAL" clId="{681EC417-55D8-4017-B5B3-78A7DB72E640}" dt="2022-09-09T15:54:09.651" v="1233"/>
          <ac:spMkLst>
            <pc:docMk/>
            <pc:sldMk cId="13355926" sldId="4248"/>
            <ac:spMk id="24" creationId="{FF9B822F-893E-44C8-963C-64F50ACECBB2}"/>
          </ac:spMkLst>
        </pc:spChg>
        <pc:spChg chg="add del">
          <ac:chgData name="Anna Bragg" userId="0c77a775-6055-4465-97af-7e12247cb558" providerId="ADAL" clId="{681EC417-55D8-4017-B5B3-78A7DB72E640}" dt="2022-09-09T15:54:09.651" v="1233"/>
          <ac:spMkLst>
            <pc:docMk/>
            <pc:sldMk cId="13355926" sldId="4248"/>
            <ac:spMk id="26" creationId="{EBF87945-A001-489F-9D9B-7D9435F0B9CA}"/>
          </ac:spMkLst>
        </pc:spChg>
        <pc:picChg chg="del">
          <ac:chgData name="Anna Bragg" userId="0c77a775-6055-4465-97af-7e12247cb558" providerId="ADAL" clId="{681EC417-55D8-4017-B5B3-78A7DB72E640}" dt="2022-09-09T11:55:08.905" v="311" actId="478"/>
          <ac:picMkLst>
            <pc:docMk/>
            <pc:sldMk cId="13355926" sldId="4248"/>
            <ac:picMk id="3" creationId="{A5DCD365-E7B0-A0C8-552C-F376820D4F6C}"/>
          </ac:picMkLst>
        </pc:picChg>
        <pc:picChg chg="add mod">
          <ac:chgData name="Anna Bragg" userId="0c77a775-6055-4465-97af-7e12247cb558" providerId="ADAL" clId="{681EC417-55D8-4017-B5B3-78A7DB72E640}" dt="2022-09-09T15:37:49.831" v="634" actId="14100"/>
          <ac:picMkLst>
            <pc:docMk/>
            <pc:sldMk cId="13355926" sldId="4248"/>
            <ac:picMk id="4" creationId="{88278500-26FC-04B4-AB25-4FD6F570C8C2}"/>
          </ac:picMkLst>
        </pc:picChg>
      </pc:sldChg>
      <pc:sldChg chg="del">
        <pc:chgData name="Anna Bragg" userId="0c77a775-6055-4465-97af-7e12247cb558" providerId="ADAL" clId="{681EC417-55D8-4017-B5B3-78A7DB72E640}" dt="2022-09-09T11:39:48.338" v="99" actId="47"/>
        <pc:sldMkLst>
          <pc:docMk/>
          <pc:sldMk cId="4081438703" sldId="4248"/>
        </pc:sldMkLst>
      </pc:sldChg>
      <pc:sldChg chg="addSp delSp modSp add mod delDesignElem">
        <pc:chgData name="Anna Bragg" userId="0c77a775-6055-4465-97af-7e12247cb558" providerId="ADAL" clId="{681EC417-55D8-4017-B5B3-78A7DB72E640}" dt="2022-09-09T15:58:27.036" v="1374" actId="1038"/>
        <pc:sldMkLst>
          <pc:docMk/>
          <pc:sldMk cId="2859781335" sldId="4249"/>
        </pc:sldMkLst>
        <pc:spChg chg="mod">
          <ac:chgData name="Anna Bragg" userId="0c77a775-6055-4465-97af-7e12247cb558" providerId="ADAL" clId="{681EC417-55D8-4017-B5B3-78A7DB72E640}" dt="2022-09-09T11:46:44.775" v="309" actId="20577"/>
          <ac:spMkLst>
            <pc:docMk/>
            <pc:sldMk cId="2859781335" sldId="4249"/>
            <ac:spMk id="6" creationId="{346E183B-5A90-4A23-BE07-3B23E8E4A825}"/>
          </ac:spMkLst>
        </pc:spChg>
        <pc:spChg chg="mod">
          <ac:chgData name="Anna Bragg" userId="0c77a775-6055-4465-97af-7e12247cb558" providerId="ADAL" clId="{681EC417-55D8-4017-B5B3-78A7DB72E640}" dt="2022-09-09T15:58:18.068" v="1355" actId="20577"/>
          <ac:spMkLst>
            <pc:docMk/>
            <pc:sldMk cId="2859781335" sldId="4249"/>
            <ac:spMk id="7" creationId="{41B9C56D-4FDD-49C7-8C5E-5FCDDB4579B2}"/>
          </ac:spMkLst>
        </pc:spChg>
        <pc:spChg chg="add del">
          <ac:chgData name="Anna Bragg" userId="0c77a775-6055-4465-97af-7e12247cb558" providerId="ADAL" clId="{681EC417-55D8-4017-B5B3-78A7DB72E640}" dt="2022-09-09T15:54:09.651" v="1233"/>
          <ac:spMkLst>
            <pc:docMk/>
            <pc:sldMk cId="2859781335" sldId="4249"/>
            <ac:spMk id="24" creationId="{FF9B822F-893E-44C8-963C-64F50ACECBB2}"/>
          </ac:spMkLst>
        </pc:spChg>
        <pc:spChg chg="add del">
          <ac:chgData name="Anna Bragg" userId="0c77a775-6055-4465-97af-7e12247cb558" providerId="ADAL" clId="{681EC417-55D8-4017-B5B3-78A7DB72E640}" dt="2022-09-09T15:54:09.651" v="1233"/>
          <ac:spMkLst>
            <pc:docMk/>
            <pc:sldMk cId="2859781335" sldId="4249"/>
            <ac:spMk id="26" creationId="{EBF87945-A001-489F-9D9B-7D9435F0B9CA}"/>
          </ac:spMkLst>
        </pc:spChg>
        <pc:picChg chg="del">
          <ac:chgData name="Anna Bragg" userId="0c77a775-6055-4465-97af-7e12247cb558" providerId="ADAL" clId="{681EC417-55D8-4017-B5B3-78A7DB72E640}" dt="2022-09-09T11:55:04.703" v="310" actId="478"/>
          <ac:picMkLst>
            <pc:docMk/>
            <pc:sldMk cId="2859781335" sldId="4249"/>
            <ac:picMk id="3" creationId="{A5DCD365-E7B0-A0C8-552C-F376820D4F6C}"/>
          </ac:picMkLst>
        </pc:picChg>
        <pc:picChg chg="add mod">
          <ac:chgData name="Anna Bragg" userId="0c77a775-6055-4465-97af-7e12247cb558" providerId="ADAL" clId="{681EC417-55D8-4017-B5B3-78A7DB72E640}" dt="2022-09-09T15:56:40.613" v="1253" actId="1076"/>
          <ac:picMkLst>
            <pc:docMk/>
            <pc:sldMk cId="2859781335" sldId="4249"/>
            <ac:picMk id="4" creationId="{41601BE4-F5F3-8628-3C85-0EFD62005FD8}"/>
          </ac:picMkLst>
        </pc:picChg>
        <pc:picChg chg="add mod">
          <ac:chgData name="Anna Bragg" userId="0c77a775-6055-4465-97af-7e12247cb558" providerId="ADAL" clId="{681EC417-55D8-4017-B5B3-78A7DB72E640}" dt="2022-09-09T15:56:28.191" v="1249" actId="1076"/>
          <ac:picMkLst>
            <pc:docMk/>
            <pc:sldMk cId="2859781335" sldId="4249"/>
            <ac:picMk id="9" creationId="{3074B663-717D-E336-D4C3-99FDF5AA937C}"/>
          </ac:picMkLst>
        </pc:picChg>
        <pc:picChg chg="add mod">
          <ac:chgData name="Anna Bragg" userId="0c77a775-6055-4465-97af-7e12247cb558" providerId="ADAL" clId="{681EC417-55D8-4017-B5B3-78A7DB72E640}" dt="2022-09-09T15:58:27.036" v="1374" actId="1038"/>
          <ac:picMkLst>
            <pc:docMk/>
            <pc:sldMk cId="2859781335" sldId="4249"/>
            <ac:picMk id="11" creationId="{427DE6F8-C133-723F-F364-A04EFB6FA82C}"/>
          </ac:picMkLst>
        </pc:picChg>
        <pc:picChg chg="add mod">
          <ac:chgData name="Anna Bragg" userId="0c77a775-6055-4465-97af-7e12247cb558" providerId="ADAL" clId="{681EC417-55D8-4017-B5B3-78A7DB72E640}" dt="2022-09-09T15:58:27.036" v="1374" actId="1038"/>
          <ac:picMkLst>
            <pc:docMk/>
            <pc:sldMk cId="2859781335" sldId="4249"/>
            <ac:picMk id="13" creationId="{82B5E21F-B807-98C3-7941-B8094073691A}"/>
          </ac:picMkLst>
        </pc:picChg>
      </pc:sldChg>
      <pc:sldChg chg="del">
        <pc:chgData name="Anna Bragg" userId="0c77a775-6055-4465-97af-7e12247cb558" providerId="ADAL" clId="{681EC417-55D8-4017-B5B3-78A7DB72E640}" dt="2022-09-09T11:39:48.338" v="99" actId="47"/>
        <pc:sldMkLst>
          <pc:docMk/>
          <pc:sldMk cId="4200690960" sldId="4249"/>
        </pc:sldMkLst>
      </pc:sldChg>
      <pc:sldChg chg="add">
        <pc:chgData name="Anna Bragg" userId="0c77a775-6055-4465-97af-7e12247cb558" providerId="ADAL" clId="{681EC417-55D8-4017-B5B3-78A7DB72E640}" dt="2022-09-09T11:55:29.774" v="312" actId="2890"/>
        <pc:sldMkLst>
          <pc:docMk/>
          <pc:sldMk cId="1075054543" sldId="4250"/>
        </pc:sldMkLst>
      </pc:sldChg>
      <pc:sldChg chg="addSp delSp modSp add mod ord modClrScheme delDesignElem chgLayout">
        <pc:chgData name="Anna Bragg" userId="0c77a775-6055-4465-97af-7e12247cb558" providerId="ADAL" clId="{681EC417-55D8-4017-B5B3-78A7DB72E640}" dt="2022-09-09T16:07:33.366" v="1536" actId="20577"/>
        <pc:sldMkLst>
          <pc:docMk/>
          <pc:sldMk cId="2747905789" sldId="4251"/>
        </pc:sldMkLst>
        <pc:spChg chg="add del mod ord">
          <ac:chgData name="Anna Bragg" userId="0c77a775-6055-4465-97af-7e12247cb558" providerId="ADAL" clId="{681EC417-55D8-4017-B5B3-78A7DB72E640}" dt="2022-09-09T15:46:18.793" v="1073" actId="700"/>
          <ac:spMkLst>
            <pc:docMk/>
            <pc:sldMk cId="2747905789" sldId="4251"/>
            <ac:spMk id="2" creationId="{22954E41-4DF7-C985-F696-3BD9D4A8D48B}"/>
          </ac:spMkLst>
        </pc:spChg>
        <pc:spChg chg="add mod">
          <ac:chgData name="Anna Bragg" userId="0c77a775-6055-4465-97af-7e12247cb558" providerId="ADAL" clId="{681EC417-55D8-4017-B5B3-78A7DB72E640}" dt="2022-09-09T15:47:14.693" v="1141" actId="20577"/>
          <ac:spMkLst>
            <pc:docMk/>
            <pc:sldMk cId="2747905789" sldId="4251"/>
            <ac:spMk id="3" creationId="{F249F03C-58F2-3092-308B-D178EA006EF4}"/>
          </ac:spMkLst>
        </pc:spChg>
        <pc:spChg chg="add mod">
          <ac:chgData name="Anna Bragg" userId="0c77a775-6055-4465-97af-7e12247cb558" providerId="ADAL" clId="{681EC417-55D8-4017-B5B3-78A7DB72E640}" dt="2022-09-09T16:07:33.366" v="1536" actId="20577"/>
          <ac:spMkLst>
            <pc:docMk/>
            <pc:sldMk cId="2747905789" sldId="4251"/>
            <ac:spMk id="4" creationId="{B6BF0204-C973-28CF-295D-2D7896622FA0}"/>
          </ac:spMkLst>
        </pc:spChg>
        <pc:spChg chg="mod ord">
          <ac:chgData name="Anna Bragg" userId="0c77a775-6055-4465-97af-7e12247cb558" providerId="ADAL" clId="{681EC417-55D8-4017-B5B3-78A7DB72E640}" dt="2022-09-09T15:46:18.793" v="1073" actId="700"/>
          <ac:spMkLst>
            <pc:docMk/>
            <pc:sldMk cId="2747905789" sldId="4251"/>
            <ac:spMk id="6" creationId="{346E183B-5A90-4A23-BE07-3B23E8E4A825}"/>
          </ac:spMkLst>
        </pc:spChg>
        <pc:spChg chg="del mod ord">
          <ac:chgData name="Anna Bragg" userId="0c77a775-6055-4465-97af-7e12247cb558" providerId="ADAL" clId="{681EC417-55D8-4017-B5B3-78A7DB72E640}" dt="2022-09-09T15:49:19.372" v="1169" actId="478"/>
          <ac:spMkLst>
            <pc:docMk/>
            <pc:sldMk cId="2747905789" sldId="4251"/>
            <ac:spMk id="7" creationId="{41B9C56D-4FDD-49C7-8C5E-5FCDDB4579B2}"/>
          </ac:spMkLst>
        </pc:spChg>
        <pc:spChg chg="add del mod">
          <ac:chgData name="Anna Bragg" userId="0c77a775-6055-4465-97af-7e12247cb558" providerId="ADAL" clId="{681EC417-55D8-4017-B5B3-78A7DB72E640}" dt="2022-09-09T15:49:28.031" v="1170" actId="478"/>
          <ac:spMkLst>
            <pc:docMk/>
            <pc:sldMk cId="2747905789" sldId="4251"/>
            <ac:spMk id="9" creationId="{E63E12B8-72D0-3C1E-53FA-382E17917E4F}"/>
          </ac:spMkLst>
        </pc:spChg>
        <pc:spChg chg="add del">
          <ac:chgData name="Anna Bragg" userId="0c77a775-6055-4465-97af-7e12247cb558" providerId="ADAL" clId="{681EC417-55D8-4017-B5B3-78A7DB72E640}" dt="2022-09-09T15:54:09.651" v="1233"/>
          <ac:spMkLst>
            <pc:docMk/>
            <pc:sldMk cId="2747905789" sldId="4251"/>
            <ac:spMk id="24" creationId="{FF9B822F-893E-44C8-963C-64F50ACECBB2}"/>
          </ac:spMkLst>
        </pc:spChg>
        <pc:spChg chg="add del">
          <ac:chgData name="Anna Bragg" userId="0c77a775-6055-4465-97af-7e12247cb558" providerId="ADAL" clId="{681EC417-55D8-4017-B5B3-78A7DB72E640}" dt="2022-09-09T15:54:09.651" v="1233"/>
          <ac:spMkLst>
            <pc:docMk/>
            <pc:sldMk cId="2747905789" sldId="4251"/>
            <ac:spMk id="26" creationId="{EBF87945-A001-489F-9D9B-7D9435F0B9CA}"/>
          </ac:spMkLst>
        </pc:spChg>
        <pc:picChg chg="add mod">
          <ac:chgData name="Anna Bragg" userId="0c77a775-6055-4465-97af-7e12247cb558" providerId="ADAL" clId="{681EC417-55D8-4017-B5B3-78A7DB72E640}" dt="2022-09-09T15:49:34.068" v="1173" actId="1076"/>
          <ac:picMkLst>
            <pc:docMk/>
            <pc:sldMk cId="2747905789" sldId="4251"/>
            <ac:picMk id="1026" creationId="{E15E6AB2-4EC1-F8F4-6B66-F2A3746B33D6}"/>
          </ac:picMkLst>
        </pc:picChg>
      </pc:sldChg>
      <pc:sldChg chg="addSp delSp modSp add mod delDesignElem">
        <pc:chgData name="Anna Bragg" userId="0c77a775-6055-4465-97af-7e12247cb558" providerId="ADAL" clId="{681EC417-55D8-4017-B5B3-78A7DB72E640}" dt="2022-09-09T16:50:03.105" v="2336" actId="20577"/>
        <pc:sldMkLst>
          <pc:docMk/>
          <pc:sldMk cId="3754124781" sldId="4252"/>
        </pc:sldMkLst>
        <pc:spChg chg="mod">
          <ac:chgData name="Anna Bragg" userId="0c77a775-6055-4465-97af-7e12247cb558" providerId="ADAL" clId="{681EC417-55D8-4017-B5B3-78A7DB72E640}" dt="2022-09-09T16:50:03.105" v="2336" actId="20577"/>
          <ac:spMkLst>
            <pc:docMk/>
            <pc:sldMk cId="3754124781" sldId="4252"/>
            <ac:spMk id="7" creationId="{41B9C56D-4FDD-49C7-8C5E-5FCDDB4579B2}"/>
          </ac:spMkLst>
        </pc:spChg>
        <pc:spChg chg="add del">
          <ac:chgData name="Anna Bragg" userId="0c77a775-6055-4465-97af-7e12247cb558" providerId="ADAL" clId="{681EC417-55D8-4017-B5B3-78A7DB72E640}" dt="2022-09-09T15:54:09.651" v="1233"/>
          <ac:spMkLst>
            <pc:docMk/>
            <pc:sldMk cId="3754124781" sldId="4252"/>
            <ac:spMk id="24" creationId="{FF9B822F-893E-44C8-963C-64F50ACECBB2}"/>
          </ac:spMkLst>
        </pc:spChg>
        <pc:spChg chg="add del">
          <ac:chgData name="Anna Bragg" userId="0c77a775-6055-4465-97af-7e12247cb558" providerId="ADAL" clId="{681EC417-55D8-4017-B5B3-78A7DB72E640}" dt="2022-09-09T15:54:09.651" v="1233"/>
          <ac:spMkLst>
            <pc:docMk/>
            <pc:sldMk cId="3754124781" sldId="4252"/>
            <ac:spMk id="26" creationId="{EBF87945-A001-489F-9D9B-7D9435F0B9CA}"/>
          </ac:spMkLst>
        </pc:spChg>
        <pc:picChg chg="del">
          <ac:chgData name="Anna Bragg" userId="0c77a775-6055-4465-97af-7e12247cb558" providerId="ADAL" clId="{681EC417-55D8-4017-B5B3-78A7DB72E640}" dt="2022-09-09T15:20:19.844" v="575" actId="478"/>
          <ac:picMkLst>
            <pc:docMk/>
            <pc:sldMk cId="3754124781" sldId="4252"/>
            <ac:picMk id="4" creationId="{D075903A-BFC2-F362-AFFD-E2A4C5C955E5}"/>
          </ac:picMkLst>
        </pc:picChg>
      </pc:sldChg>
      <pc:sldChg chg="addSp delSp modSp add mod delDesignElem">
        <pc:chgData name="Anna Bragg" userId="0c77a775-6055-4465-97af-7e12247cb558" providerId="ADAL" clId="{681EC417-55D8-4017-B5B3-78A7DB72E640}" dt="2022-09-09T16:07:47.587" v="1537" actId="14100"/>
        <pc:sldMkLst>
          <pc:docMk/>
          <pc:sldMk cId="1391649129" sldId="4253"/>
        </pc:sldMkLst>
        <pc:spChg chg="mod">
          <ac:chgData name="Anna Bragg" userId="0c77a775-6055-4465-97af-7e12247cb558" providerId="ADAL" clId="{681EC417-55D8-4017-B5B3-78A7DB72E640}" dt="2022-09-09T16:07:25.839" v="1534" actId="2711"/>
          <ac:spMkLst>
            <pc:docMk/>
            <pc:sldMk cId="1391649129" sldId="4253"/>
            <ac:spMk id="3" creationId="{F249F03C-58F2-3092-308B-D178EA006EF4}"/>
          </ac:spMkLst>
        </pc:spChg>
        <pc:spChg chg="mod">
          <ac:chgData name="Anna Bragg" userId="0c77a775-6055-4465-97af-7e12247cb558" providerId="ADAL" clId="{681EC417-55D8-4017-B5B3-78A7DB72E640}" dt="2022-09-09T16:07:13.738" v="1531" actId="27636"/>
          <ac:spMkLst>
            <pc:docMk/>
            <pc:sldMk cId="1391649129" sldId="4253"/>
            <ac:spMk id="4" creationId="{B6BF0204-C973-28CF-295D-2D7896622FA0}"/>
          </ac:spMkLst>
        </pc:spChg>
        <pc:spChg chg="add del">
          <ac:chgData name="Anna Bragg" userId="0c77a775-6055-4465-97af-7e12247cb558" providerId="ADAL" clId="{681EC417-55D8-4017-B5B3-78A7DB72E640}" dt="2022-09-09T15:54:09.651" v="1233"/>
          <ac:spMkLst>
            <pc:docMk/>
            <pc:sldMk cId="1391649129" sldId="4253"/>
            <ac:spMk id="24" creationId="{FF9B822F-893E-44C8-963C-64F50ACECBB2}"/>
          </ac:spMkLst>
        </pc:spChg>
        <pc:spChg chg="add del">
          <ac:chgData name="Anna Bragg" userId="0c77a775-6055-4465-97af-7e12247cb558" providerId="ADAL" clId="{681EC417-55D8-4017-B5B3-78A7DB72E640}" dt="2022-09-09T15:54:09.651" v="1233"/>
          <ac:spMkLst>
            <pc:docMk/>
            <pc:sldMk cId="1391649129" sldId="4253"/>
            <ac:spMk id="26" creationId="{EBF87945-A001-489F-9D9B-7D9435F0B9CA}"/>
          </ac:spMkLst>
        </pc:spChg>
        <pc:picChg chg="add del">
          <ac:chgData name="Anna Bragg" userId="0c77a775-6055-4465-97af-7e12247cb558" providerId="ADAL" clId="{681EC417-55D8-4017-B5B3-78A7DB72E640}" dt="2022-09-09T15:50:42.040" v="1192" actId="478"/>
          <ac:picMkLst>
            <pc:docMk/>
            <pc:sldMk cId="1391649129" sldId="4253"/>
            <ac:picMk id="1026" creationId="{E15E6AB2-4EC1-F8F4-6B66-F2A3746B33D6}"/>
          </ac:picMkLst>
        </pc:picChg>
        <pc:picChg chg="add del mod">
          <ac:chgData name="Anna Bragg" userId="0c77a775-6055-4465-97af-7e12247cb558" providerId="ADAL" clId="{681EC417-55D8-4017-B5B3-78A7DB72E640}" dt="2022-09-09T16:07:47.587" v="1537" actId="14100"/>
          <ac:picMkLst>
            <pc:docMk/>
            <pc:sldMk cId="1391649129" sldId="4253"/>
            <ac:picMk id="2050" creationId="{C26F71B6-695D-9F33-F21D-43973EBFE50E}"/>
          </ac:picMkLst>
        </pc:picChg>
      </pc:sldChg>
      <pc:sldChg chg="addSp delSp modSp add mod delDesignElem">
        <pc:chgData name="Anna Bragg" userId="0c77a775-6055-4465-97af-7e12247cb558" providerId="ADAL" clId="{681EC417-55D8-4017-B5B3-78A7DB72E640}" dt="2022-09-12T12:48:34.028" v="2354" actId="27636"/>
        <pc:sldMkLst>
          <pc:docMk/>
          <pc:sldMk cId="1001002446" sldId="4254"/>
        </pc:sldMkLst>
        <pc:spChg chg="del">
          <ac:chgData name="Anna Bragg" userId="0c77a775-6055-4465-97af-7e12247cb558" providerId="ADAL" clId="{681EC417-55D8-4017-B5B3-78A7DB72E640}" dt="2022-09-09T15:58:36.776" v="1375" actId="478"/>
          <ac:spMkLst>
            <pc:docMk/>
            <pc:sldMk cId="1001002446" sldId="4254"/>
            <ac:spMk id="3" creationId="{F249F03C-58F2-3092-308B-D178EA006EF4}"/>
          </ac:spMkLst>
        </pc:spChg>
        <pc:spChg chg="mod">
          <ac:chgData name="Anna Bragg" userId="0c77a775-6055-4465-97af-7e12247cb558" providerId="ADAL" clId="{681EC417-55D8-4017-B5B3-78A7DB72E640}" dt="2022-09-12T12:48:34.028" v="2354" actId="27636"/>
          <ac:spMkLst>
            <pc:docMk/>
            <pc:sldMk cId="1001002446" sldId="4254"/>
            <ac:spMk id="4" creationId="{B6BF0204-C973-28CF-295D-2D7896622FA0}"/>
          </ac:spMkLst>
        </pc:spChg>
        <pc:spChg chg="mod">
          <ac:chgData name="Anna Bragg" userId="0c77a775-6055-4465-97af-7e12247cb558" providerId="ADAL" clId="{681EC417-55D8-4017-B5B3-78A7DB72E640}" dt="2022-09-09T15:59:01.220" v="1433" actId="20577"/>
          <ac:spMkLst>
            <pc:docMk/>
            <pc:sldMk cId="1001002446" sldId="4254"/>
            <ac:spMk id="6" creationId="{346E183B-5A90-4A23-BE07-3B23E8E4A825}"/>
          </ac:spMkLst>
        </pc:spChg>
        <pc:spChg chg="add del">
          <ac:chgData name="Anna Bragg" userId="0c77a775-6055-4465-97af-7e12247cb558" providerId="ADAL" clId="{681EC417-55D8-4017-B5B3-78A7DB72E640}" dt="2022-09-09T15:54:09.651" v="1233"/>
          <ac:spMkLst>
            <pc:docMk/>
            <pc:sldMk cId="1001002446" sldId="4254"/>
            <ac:spMk id="24" creationId="{FF9B822F-893E-44C8-963C-64F50ACECBB2}"/>
          </ac:spMkLst>
        </pc:spChg>
        <pc:spChg chg="add del">
          <ac:chgData name="Anna Bragg" userId="0c77a775-6055-4465-97af-7e12247cb558" providerId="ADAL" clId="{681EC417-55D8-4017-B5B3-78A7DB72E640}" dt="2022-09-09T15:54:09.651" v="1233"/>
          <ac:spMkLst>
            <pc:docMk/>
            <pc:sldMk cId="1001002446" sldId="4254"/>
            <ac:spMk id="26" creationId="{EBF87945-A001-489F-9D9B-7D9435F0B9CA}"/>
          </ac:spMkLst>
        </pc:spChg>
        <pc:graphicFrameChg chg="add del mod">
          <ac:chgData name="Anna Bragg" userId="0c77a775-6055-4465-97af-7e12247cb558" providerId="ADAL" clId="{681EC417-55D8-4017-B5B3-78A7DB72E640}" dt="2022-09-09T15:59:46.226" v="1438"/>
          <ac:graphicFrameMkLst>
            <pc:docMk/>
            <pc:sldMk cId="1001002446" sldId="4254"/>
            <ac:graphicFrameMk id="2" creationId="{94D5F45D-B4A3-1194-6E9F-BE6DEAA33861}"/>
          </ac:graphicFrameMkLst>
        </pc:graphicFrameChg>
        <pc:picChg chg="del">
          <ac:chgData name="Anna Bragg" userId="0c77a775-6055-4465-97af-7e12247cb558" providerId="ADAL" clId="{681EC417-55D8-4017-B5B3-78A7DB72E640}" dt="2022-09-09T15:58:38.257" v="1376" actId="478"/>
          <ac:picMkLst>
            <pc:docMk/>
            <pc:sldMk cId="1001002446" sldId="4254"/>
            <ac:picMk id="2050" creationId="{C26F71B6-695D-9F33-F21D-43973EBFE50E}"/>
          </ac:picMkLst>
        </pc:picChg>
      </pc:sldChg>
      <pc:sldChg chg="modSp add mod">
        <pc:chgData name="Anna Bragg" userId="0c77a775-6055-4465-97af-7e12247cb558" providerId="ADAL" clId="{681EC417-55D8-4017-B5B3-78A7DB72E640}" dt="2022-09-09T16:19:24.499" v="1667" actId="20577"/>
        <pc:sldMkLst>
          <pc:docMk/>
          <pc:sldMk cId="4242337625" sldId="4255"/>
        </pc:sldMkLst>
        <pc:spChg chg="mod">
          <ac:chgData name="Anna Bragg" userId="0c77a775-6055-4465-97af-7e12247cb558" providerId="ADAL" clId="{681EC417-55D8-4017-B5B3-78A7DB72E640}" dt="2022-09-09T16:18:33.052" v="1645" actId="20577"/>
          <ac:spMkLst>
            <pc:docMk/>
            <pc:sldMk cId="4242337625" sldId="4255"/>
            <ac:spMk id="6" creationId="{346E183B-5A90-4A23-BE07-3B23E8E4A825}"/>
          </ac:spMkLst>
        </pc:spChg>
        <pc:spChg chg="mod">
          <ac:chgData name="Anna Bragg" userId="0c77a775-6055-4465-97af-7e12247cb558" providerId="ADAL" clId="{681EC417-55D8-4017-B5B3-78A7DB72E640}" dt="2022-09-09T16:19:24.499" v="1667" actId="20577"/>
          <ac:spMkLst>
            <pc:docMk/>
            <pc:sldMk cId="4242337625" sldId="4255"/>
            <ac:spMk id="7" creationId="{41B9C56D-4FDD-49C7-8C5E-5FCDDB4579B2}"/>
          </ac:spMkLst>
        </pc:spChg>
      </pc:sldChg>
      <pc:sldChg chg="modSp add mod">
        <pc:chgData name="Anna Bragg" userId="0c77a775-6055-4465-97af-7e12247cb558" providerId="ADAL" clId="{681EC417-55D8-4017-B5B3-78A7DB72E640}" dt="2022-09-09T16:20:43.927" v="1739" actId="20577"/>
        <pc:sldMkLst>
          <pc:docMk/>
          <pc:sldMk cId="2733202794" sldId="4256"/>
        </pc:sldMkLst>
        <pc:spChg chg="mod">
          <ac:chgData name="Anna Bragg" userId="0c77a775-6055-4465-97af-7e12247cb558" providerId="ADAL" clId="{681EC417-55D8-4017-B5B3-78A7DB72E640}" dt="2022-09-09T16:20:00.990" v="1696" actId="20577"/>
          <ac:spMkLst>
            <pc:docMk/>
            <pc:sldMk cId="2733202794" sldId="4256"/>
            <ac:spMk id="6" creationId="{346E183B-5A90-4A23-BE07-3B23E8E4A825}"/>
          </ac:spMkLst>
        </pc:spChg>
        <pc:spChg chg="mod">
          <ac:chgData name="Anna Bragg" userId="0c77a775-6055-4465-97af-7e12247cb558" providerId="ADAL" clId="{681EC417-55D8-4017-B5B3-78A7DB72E640}" dt="2022-09-09T16:20:43.927" v="1739" actId="20577"/>
          <ac:spMkLst>
            <pc:docMk/>
            <pc:sldMk cId="2733202794" sldId="4256"/>
            <ac:spMk id="7" creationId="{41B9C56D-4FDD-49C7-8C5E-5FCDDB4579B2}"/>
          </ac:spMkLst>
        </pc:spChg>
      </pc:sldChg>
      <pc:sldChg chg="modSp add mod">
        <pc:chgData name="Anna Bragg" userId="0c77a775-6055-4465-97af-7e12247cb558" providerId="ADAL" clId="{681EC417-55D8-4017-B5B3-78A7DB72E640}" dt="2022-09-09T16:28:32.461" v="1966" actId="20577"/>
        <pc:sldMkLst>
          <pc:docMk/>
          <pc:sldMk cId="1485388156" sldId="4257"/>
        </pc:sldMkLst>
        <pc:spChg chg="mod">
          <ac:chgData name="Anna Bragg" userId="0c77a775-6055-4465-97af-7e12247cb558" providerId="ADAL" clId="{681EC417-55D8-4017-B5B3-78A7DB72E640}" dt="2022-09-09T16:28:07.764" v="1952" actId="20577"/>
          <ac:spMkLst>
            <pc:docMk/>
            <pc:sldMk cId="1485388156" sldId="4257"/>
            <ac:spMk id="6" creationId="{346E183B-5A90-4A23-BE07-3B23E8E4A825}"/>
          </ac:spMkLst>
        </pc:spChg>
        <pc:spChg chg="mod">
          <ac:chgData name="Anna Bragg" userId="0c77a775-6055-4465-97af-7e12247cb558" providerId="ADAL" clId="{681EC417-55D8-4017-B5B3-78A7DB72E640}" dt="2022-09-09T16:28:32.461" v="1966" actId="20577"/>
          <ac:spMkLst>
            <pc:docMk/>
            <pc:sldMk cId="1485388156" sldId="4257"/>
            <ac:spMk id="7" creationId="{41B9C56D-4FDD-49C7-8C5E-5FCDDB4579B2}"/>
          </ac:spMkLst>
        </pc:spChg>
      </pc:sldChg>
      <pc:sldChg chg="addSp modSp add mod ord">
        <pc:chgData name="Anna Bragg" userId="0c77a775-6055-4465-97af-7e12247cb558" providerId="ADAL" clId="{681EC417-55D8-4017-B5B3-78A7DB72E640}" dt="2022-09-09T18:15:41.981" v="2346" actId="113"/>
        <pc:sldMkLst>
          <pc:docMk/>
          <pc:sldMk cId="4205355452" sldId="4258"/>
        </pc:sldMkLst>
        <pc:spChg chg="mod">
          <ac:chgData name="Anna Bragg" userId="0c77a775-6055-4465-97af-7e12247cb558" providerId="ADAL" clId="{681EC417-55D8-4017-B5B3-78A7DB72E640}" dt="2022-09-09T16:21:51.814" v="1814" actId="20577"/>
          <ac:spMkLst>
            <pc:docMk/>
            <pc:sldMk cId="4205355452" sldId="4258"/>
            <ac:spMk id="6" creationId="{346E183B-5A90-4A23-BE07-3B23E8E4A825}"/>
          </ac:spMkLst>
        </pc:spChg>
        <pc:spChg chg="mod">
          <ac:chgData name="Anna Bragg" userId="0c77a775-6055-4465-97af-7e12247cb558" providerId="ADAL" clId="{681EC417-55D8-4017-B5B3-78A7DB72E640}" dt="2022-09-09T18:15:41.981" v="2346" actId="113"/>
          <ac:spMkLst>
            <pc:docMk/>
            <pc:sldMk cId="4205355452" sldId="4258"/>
            <ac:spMk id="7" creationId="{41B9C56D-4FDD-49C7-8C5E-5FCDDB4579B2}"/>
          </ac:spMkLst>
        </pc:spChg>
        <pc:picChg chg="add mod">
          <ac:chgData name="Anna Bragg" userId="0c77a775-6055-4465-97af-7e12247cb558" providerId="ADAL" clId="{681EC417-55D8-4017-B5B3-78A7DB72E640}" dt="2022-09-09T16:23:28.611" v="1823" actId="1076"/>
          <ac:picMkLst>
            <pc:docMk/>
            <pc:sldMk cId="4205355452" sldId="4258"/>
            <ac:picMk id="3" creationId="{0CF28E66-0254-9207-108C-321206B77732}"/>
          </ac:picMkLst>
        </pc:picChg>
      </pc:sldChg>
      <pc:sldChg chg="addSp delSp modSp add mod">
        <pc:chgData name="Anna Bragg" userId="0c77a775-6055-4465-97af-7e12247cb558" providerId="ADAL" clId="{681EC417-55D8-4017-B5B3-78A7DB72E640}" dt="2022-09-09T18:15:46.568" v="2347" actId="113"/>
        <pc:sldMkLst>
          <pc:docMk/>
          <pc:sldMk cId="1921739225" sldId="4259"/>
        </pc:sldMkLst>
        <pc:spChg chg="add mod">
          <ac:chgData name="Anna Bragg" userId="0c77a775-6055-4465-97af-7e12247cb558" providerId="ADAL" clId="{681EC417-55D8-4017-B5B3-78A7DB72E640}" dt="2022-09-09T16:27:37.588" v="1930" actId="20577"/>
          <ac:spMkLst>
            <pc:docMk/>
            <pc:sldMk cId="1921739225" sldId="4259"/>
            <ac:spMk id="2" creationId="{A35B2862-0398-5F71-C486-A18904179234}"/>
          </ac:spMkLst>
        </pc:spChg>
        <pc:spChg chg="mod">
          <ac:chgData name="Anna Bragg" userId="0c77a775-6055-4465-97af-7e12247cb558" providerId="ADAL" clId="{681EC417-55D8-4017-B5B3-78A7DB72E640}" dt="2022-09-09T16:24:10.219" v="1884" actId="20577"/>
          <ac:spMkLst>
            <pc:docMk/>
            <pc:sldMk cId="1921739225" sldId="4259"/>
            <ac:spMk id="6" creationId="{346E183B-5A90-4A23-BE07-3B23E8E4A825}"/>
          </ac:spMkLst>
        </pc:spChg>
        <pc:spChg chg="mod">
          <ac:chgData name="Anna Bragg" userId="0c77a775-6055-4465-97af-7e12247cb558" providerId="ADAL" clId="{681EC417-55D8-4017-B5B3-78A7DB72E640}" dt="2022-09-09T18:15:46.568" v="2347" actId="113"/>
          <ac:spMkLst>
            <pc:docMk/>
            <pc:sldMk cId="1921739225" sldId="4259"/>
            <ac:spMk id="7" creationId="{41B9C56D-4FDD-49C7-8C5E-5FCDDB4579B2}"/>
          </ac:spMkLst>
        </pc:spChg>
        <pc:picChg chg="del">
          <ac:chgData name="Anna Bragg" userId="0c77a775-6055-4465-97af-7e12247cb558" providerId="ADAL" clId="{681EC417-55D8-4017-B5B3-78A7DB72E640}" dt="2022-09-09T16:26:09.231" v="1890" actId="478"/>
          <ac:picMkLst>
            <pc:docMk/>
            <pc:sldMk cId="1921739225" sldId="4259"/>
            <ac:picMk id="3" creationId="{0CF28E66-0254-9207-108C-321206B77732}"/>
          </ac:picMkLst>
        </pc:picChg>
      </pc:sldChg>
      <pc:sldChg chg="addSp delSp modSp add mod">
        <pc:chgData name="Anna Bragg" userId="0c77a775-6055-4465-97af-7e12247cb558" providerId="ADAL" clId="{681EC417-55D8-4017-B5B3-78A7DB72E640}" dt="2022-09-09T18:14:16.099" v="2339" actId="113"/>
        <pc:sldMkLst>
          <pc:docMk/>
          <pc:sldMk cId="1278340671" sldId="4260"/>
        </pc:sldMkLst>
        <pc:spChg chg="del mod">
          <ac:chgData name="Anna Bragg" userId="0c77a775-6055-4465-97af-7e12247cb558" providerId="ADAL" clId="{681EC417-55D8-4017-B5B3-78A7DB72E640}" dt="2022-09-09T16:29:03.002" v="1987" actId="478"/>
          <ac:spMkLst>
            <pc:docMk/>
            <pc:sldMk cId="1278340671" sldId="4260"/>
            <ac:spMk id="2" creationId="{A35B2862-0398-5F71-C486-A18904179234}"/>
          </ac:spMkLst>
        </pc:spChg>
        <pc:spChg chg="mod">
          <ac:chgData name="Anna Bragg" userId="0c77a775-6055-4465-97af-7e12247cb558" providerId="ADAL" clId="{681EC417-55D8-4017-B5B3-78A7DB72E640}" dt="2022-09-09T16:28:48.343" v="1982" actId="20577"/>
          <ac:spMkLst>
            <pc:docMk/>
            <pc:sldMk cId="1278340671" sldId="4260"/>
            <ac:spMk id="6" creationId="{346E183B-5A90-4A23-BE07-3B23E8E4A825}"/>
          </ac:spMkLst>
        </pc:spChg>
        <pc:spChg chg="mod">
          <ac:chgData name="Anna Bragg" userId="0c77a775-6055-4465-97af-7e12247cb558" providerId="ADAL" clId="{681EC417-55D8-4017-B5B3-78A7DB72E640}" dt="2022-09-09T18:14:16.099" v="2339" actId="113"/>
          <ac:spMkLst>
            <pc:docMk/>
            <pc:sldMk cId="1278340671" sldId="4260"/>
            <ac:spMk id="7" creationId="{41B9C56D-4FDD-49C7-8C5E-5FCDDB4579B2}"/>
          </ac:spMkLst>
        </pc:spChg>
        <pc:picChg chg="add mod">
          <ac:chgData name="Anna Bragg" userId="0c77a775-6055-4465-97af-7e12247cb558" providerId="ADAL" clId="{681EC417-55D8-4017-B5B3-78A7DB72E640}" dt="2022-09-09T16:30:10.008" v="1993" actId="1076"/>
          <ac:picMkLst>
            <pc:docMk/>
            <pc:sldMk cId="1278340671" sldId="4260"/>
            <ac:picMk id="4" creationId="{640F242B-BD5B-639B-9285-3AB18AC41D18}"/>
          </ac:picMkLst>
        </pc:picChg>
      </pc:sldChg>
      <pc:sldChg chg="addSp delSp modSp add mod">
        <pc:chgData name="Anna Bragg" userId="0c77a775-6055-4465-97af-7e12247cb558" providerId="ADAL" clId="{681EC417-55D8-4017-B5B3-78A7DB72E640}" dt="2022-09-09T18:14:21.620" v="2340" actId="113"/>
        <pc:sldMkLst>
          <pc:docMk/>
          <pc:sldMk cId="2170646586" sldId="4261"/>
        </pc:sldMkLst>
        <pc:spChg chg="add del">
          <ac:chgData name="Anna Bragg" userId="0c77a775-6055-4465-97af-7e12247cb558" providerId="ADAL" clId="{681EC417-55D8-4017-B5B3-78A7DB72E640}" dt="2022-09-09T16:34:25.445" v="2036"/>
          <ac:spMkLst>
            <pc:docMk/>
            <pc:sldMk cId="2170646586" sldId="4261"/>
            <ac:spMk id="5" creationId="{61DA5812-89B5-CCBA-D91D-5EAF611888F4}"/>
          </ac:spMkLst>
        </pc:spChg>
        <pc:spChg chg="mod">
          <ac:chgData name="Anna Bragg" userId="0c77a775-6055-4465-97af-7e12247cb558" providerId="ADAL" clId="{681EC417-55D8-4017-B5B3-78A7DB72E640}" dt="2022-09-09T16:30:33.237" v="2019" actId="20577"/>
          <ac:spMkLst>
            <pc:docMk/>
            <pc:sldMk cId="2170646586" sldId="4261"/>
            <ac:spMk id="6" creationId="{346E183B-5A90-4A23-BE07-3B23E8E4A825}"/>
          </ac:spMkLst>
        </pc:spChg>
        <pc:spChg chg="mod">
          <ac:chgData name="Anna Bragg" userId="0c77a775-6055-4465-97af-7e12247cb558" providerId="ADAL" clId="{681EC417-55D8-4017-B5B3-78A7DB72E640}" dt="2022-09-09T18:14:21.620" v="2340" actId="113"/>
          <ac:spMkLst>
            <pc:docMk/>
            <pc:sldMk cId="2170646586" sldId="4261"/>
            <ac:spMk id="7" creationId="{41B9C56D-4FDD-49C7-8C5E-5FCDDB4579B2}"/>
          </ac:spMkLst>
        </pc:spChg>
        <pc:picChg chg="add del mod">
          <ac:chgData name="Anna Bragg" userId="0c77a775-6055-4465-97af-7e12247cb558" providerId="ADAL" clId="{681EC417-55D8-4017-B5B3-78A7DB72E640}" dt="2022-09-09T16:32:40.147" v="2030" actId="478"/>
          <ac:picMkLst>
            <pc:docMk/>
            <pc:sldMk cId="2170646586" sldId="4261"/>
            <ac:picMk id="3" creationId="{A3E987D3-56EF-3CCD-197F-64C7CBF04A72}"/>
          </ac:picMkLst>
        </pc:picChg>
        <pc:picChg chg="del">
          <ac:chgData name="Anna Bragg" userId="0c77a775-6055-4465-97af-7e12247cb558" providerId="ADAL" clId="{681EC417-55D8-4017-B5B3-78A7DB72E640}" dt="2022-09-09T16:30:42.989" v="2024" actId="478"/>
          <ac:picMkLst>
            <pc:docMk/>
            <pc:sldMk cId="2170646586" sldId="4261"/>
            <ac:picMk id="4" creationId="{640F242B-BD5B-639B-9285-3AB18AC41D18}"/>
          </ac:picMkLst>
        </pc:picChg>
        <pc:picChg chg="add mod">
          <ac:chgData name="Anna Bragg" userId="0c77a775-6055-4465-97af-7e12247cb558" providerId="ADAL" clId="{681EC417-55D8-4017-B5B3-78A7DB72E640}" dt="2022-09-09T16:34:53.934" v="2040" actId="1076"/>
          <ac:picMkLst>
            <pc:docMk/>
            <pc:sldMk cId="2170646586" sldId="4261"/>
            <ac:picMk id="10" creationId="{FA1E7D40-CF14-2238-3DF3-0CA17110146B}"/>
          </ac:picMkLst>
        </pc:picChg>
      </pc:sldChg>
      <pc:sldChg chg="modSp add mod ord">
        <pc:chgData name="Anna Bragg" userId="0c77a775-6055-4465-97af-7e12247cb558" providerId="ADAL" clId="{681EC417-55D8-4017-B5B3-78A7DB72E640}" dt="2022-09-09T16:37:43.386" v="2071" actId="5793"/>
        <pc:sldMkLst>
          <pc:docMk/>
          <pc:sldMk cId="2509238890" sldId="4262"/>
        </pc:sldMkLst>
        <pc:spChg chg="mod">
          <ac:chgData name="Anna Bragg" userId="0c77a775-6055-4465-97af-7e12247cb558" providerId="ADAL" clId="{681EC417-55D8-4017-B5B3-78A7DB72E640}" dt="2022-09-09T16:37:43.386" v="2071" actId="5793"/>
          <ac:spMkLst>
            <pc:docMk/>
            <pc:sldMk cId="2509238890" sldId="4262"/>
            <ac:spMk id="3" creationId="{A1FD16D6-AAF1-44A1-95D3-118E5E5B827A}"/>
          </ac:spMkLst>
        </pc:spChg>
      </pc:sldChg>
      <pc:sldChg chg="addSp delSp modSp add mod">
        <pc:chgData name="Anna Bragg" userId="0c77a775-6055-4465-97af-7e12247cb558" providerId="ADAL" clId="{681EC417-55D8-4017-B5B3-78A7DB72E640}" dt="2022-09-09T16:48:00.677" v="2306" actId="20577"/>
        <pc:sldMkLst>
          <pc:docMk/>
          <pc:sldMk cId="3062784104" sldId="4263"/>
        </pc:sldMkLst>
        <pc:spChg chg="add del mod">
          <ac:chgData name="Anna Bragg" userId="0c77a775-6055-4465-97af-7e12247cb558" providerId="ADAL" clId="{681EC417-55D8-4017-B5B3-78A7DB72E640}" dt="2022-09-09T16:47:40.938" v="2297" actId="478"/>
          <ac:spMkLst>
            <pc:docMk/>
            <pc:sldMk cId="3062784104" sldId="4263"/>
            <ac:spMk id="2" creationId="{8E1BC19E-A08D-F6A5-AD95-2086A3DFD487}"/>
          </ac:spMkLst>
        </pc:spChg>
        <pc:spChg chg="mod">
          <ac:chgData name="Anna Bragg" userId="0c77a775-6055-4465-97af-7e12247cb558" providerId="ADAL" clId="{681EC417-55D8-4017-B5B3-78A7DB72E640}" dt="2022-09-09T16:39:32.261" v="2244" actId="5793"/>
          <ac:spMkLst>
            <pc:docMk/>
            <pc:sldMk cId="3062784104" sldId="4263"/>
            <ac:spMk id="6" creationId="{346E183B-5A90-4A23-BE07-3B23E8E4A825}"/>
          </ac:spMkLst>
        </pc:spChg>
        <pc:spChg chg="add del mod">
          <ac:chgData name="Anna Bragg" userId="0c77a775-6055-4465-97af-7e12247cb558" providerId="ADAL" clId="{681EC417-55D8-4017-B5B3-78A7DB72E640}" dt="2022-09-09T16:48:00.677" v="2306" actId="20577"/>
          <ac:spMkLst>
            <pc:docMk/>
            <pc:sldMk cId="3062784104" sldId="4263"/>
            <ac:spMk id="7" creationId="{41B9C56D-4FDD-49C7-8C5E-5FCDDB4579B2}"/>
          </ac:spMkLst>
        </pc:spChg>
        <pc:picChg chg="add del mod">
          <ac:chgData name="Anna Bragg" userId="0c77a775-6055-4465-97af-7e12247cb558" providerId="ADAL" clId="{681EC417-55D8-4017-B5B3-78A7DB72E640}" dt="2022-09-09T16:47:41.366" v="2298"/>
          <ac:picMkLst>
            <pc:docMk/>
            <pc:sldMk cId="3062784104" sldId="4263"/>
            <ac:picMk id="5122" creationId="{4F3221D9-15B9-6A85-BACA-C61BEB069421}"/>
          </ac:picMkLst>
        </pc:picChg>
        <pc:picChg chg="add mod">
          <ac:chgData name="Anna Bragg" userId="0c77a775-6055-4465-97af-7e12247cb558" providerId="ADAL" clId="{681EC417-55D8-4017-B5B3-78A7DB72E640}" dt="2022-09-09T16:47:48.958" v="2301" actId="1076"/>
          <ac:picMkLst>
            <pc:docMk/>
            <pc:sldMk cId="3062784104" sldId="4263"/>
            <ac:picMk id="5124" creationId="{10847376-9319-0A1D-1440-B26B2DECCC52}"/>
          </ac:picMkLst>
        </pc:picChg>
      </pc:sldChg>
      <pc:sldMasterChg chg="del delSldLayout">
        <pc:chgData name="Anna Bragg" userId="0c77a775-6055-4465-97af-7e12247cb558" providerId="ADAL" clId="{681EC417-55D8-4017-B5B3-78A7DB72E640}" dt="2022-09-09T11:39:48.338" v="99" actId="47"/>
        <pc:sldMasterMkLst>
          <pc:docMk/>
          <pc:sldMasterMk cId="3710076654" sldId="2147483648"/>
        </pc:sldMasterMkLst>
        <pc:sldLayoutChg chg="del">
          <pc:chgData name="Anna Bragg" userId="0c77a775-6055-4465-97af-7e12247cb558" providerId="ADAL" clId="{681EC417-55D8-4017-B5B3-78A7DB72E640}" dt="2022-09-09T11:39:48.338" v="99" actId="47"/>
          <pc:sldLayoutMkLst>
            <pc:docMk/>
            <pc:sldMasterMk cId="3710076654" sldId="2147483648"/>
            <pc:sldLayoutMk cId="900793207" sldId="2147483649"/>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2834397034" sldId="2147483650"/>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3766500853" sldId="2147483651"/>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2671388971" sldId="2147483652"/>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1563198676" sldId="2147483653"/>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1589508955" sldId="2147483654"/>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973069603" sldId="2147483655"/>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1754920821" sldId="2147483656"/>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500079901" sldId="2147483657"/>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168609365" sldId="2147483658"/>
          </pc:sldLayoutMkLst>
        </pc:sldLayoutChg>
        <pc:sldLayoutChg chg="del">
          <pc:chgData name="Anna Bragg" userId="0c77a775-6055-4465-97af-7e12247cb558" providerId="ADAL" clId="{681EC417-55D8-4017-B5B3-78A7DB72E640}" dt="2022-09-09T11:39:48.338" v="99" actId="47"/>
          <pc:sldLayoutMkLst>
            <pc:docMk/>
            <pc:sldMasterMk cId="3710076654" sldId="2147483648"/>
            <pc:sldLayoutMk cId="1613781000" sldId="2147483659"/>
          </pc:sldLayoutMkLst>
        </pc:sldLayoutChg>
      </pc:sldMasterChg>
      <pc:sldMasterChg chg="del delSldLayout">
        <pc:chgData name="Anna Bragg" userId="0c77a775-6055-4465-97af-7e12247cb558" providerId="ADAL" clId="{681EC417-55D8-4017-B5B3-78A7DB72E640}" dt="2022-09-09T11:39:48.338" v="99" actId="47"/>
        <pc:sldMasterMkLst>
          <pc:docMk/>
          <pc:sldMasterMk cId="4071019720" sldId="2147483675"/>
        </pc:sldMasterMkLst>
        <pc:sldLayoutChg chg="del">
          <pc:chgData name="Anna Bragg" userId="0c77a775-6055-4465-97af-7e12247cb558" providerId="ADAL" clId="{681EC417-55D8-4017-B5B3-78A7DB72E640}" dt="2022-09-09T11:39:48.338" v="99" actId="47"/>
          <pc:sldLayoutMkLst>
            <pc:docMk/>
            <pc:sldMasterMk cId="4071019720" sldId="2147483675"/>
            <pc:sldLayoutMk cId="2811959803" sldId="2147483676"/>
          </pc:sldLayoutMkLst>
        </pc:sldLayoutChg>
        <pc:sldLayoutChg chg="del">
          <pc:chgData name="Anna Bragg" userId="0c77a775-6055-4465-97af-7e12247cb558" providerId="ADAL" clId="{681EC417-55D8-4017-B5B3-78A7DB72E640}" dt="2022-09-09T11:39:48.338" v="99" actId="47"/>
          <pc:sldLayoutMkLst>
            <pc:docMk/>
            <pc:sldMasterMk cId="4071019720" sldId="2147483675"/>
            <pc:sldLayoutMk cId="128143832" sldId="2147483677"/>
          </pc:sldLayoutMkLst>
        </pc:sldLayoutChg>
      </pc:sldMasterChg>
      <pc:sldMasterChg chg="del delSldLayout">
        <pc:chgData name="Anna Bragg" userId="0c77a775-6055-4465-97af-7e12247cb558" providerId="ADAL" clId="{681EC417-55D8-4017-B5B3-78A7DB72E640}" dt="2022-09-09T11:39:19.965" v="98" actId="47"/>
        <pc:sldMasterMkLst>
          <pc:docMk/>
          <pc:sldMasterMk cId="3464356735" sldId="2147484003"/>
        </pc:sldMasterMkLst>
        <pc:sldLayoutChg chg="del">
          <pc:chgData name="Anna Bragg" userId="0c77a775-6055-4465-97af-7e12247cb558" providerId="ADAL" clId="{681EC417-55D8-4017-B5B3-78A7DB72E640}" dt="2022-09-09T11:39:19.965" v="98" actId="47"/>
          <pc:sldLayoutMkLst>
            <pc:docMk/>
            <pc:sldMasterMk cId="3464356735" sldId="2147484003"/>
            <pc:sldLayoutMk cId="1683267747" sldId="2147484006"/>
          </pc:sldLayoutMkLst>
        </pc:sldLayoutChg>
        <pc:sldLayoutChg chg="del">
          <pc:chgData name="Anna Bragg" userId="0c77a775-6055-4465-97af-7e12247cb558" providerId="ADAL" clId="{681EC417-55D8-4017-B5B3-78A7DB72E640}" dt="2022-09-09T11:39:19.965" v="98" actId="47"/>
          <pc:sldLayoutMkLst>
            <pc:docMk/>
            <pc:sldMasterMk cId="3464356735" sldId="2147484003"/>
            <pc:sldLayoutMk cId="3562510029" sldId="214748400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518FD-F70D-4789-818B-D6558DB55F53}" type="datetimeFigureOut">
              <a:rPr lang="en-US" smtClean="0"/>
              <a:t>9/9/2022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4B988-B555-4983-8005-6C6FCAF96C42}" type="slidenum">
              <a:rPr lang="en-US" smtClean="0"/>
              <a:t>‹#›</a:t>
            </a:fld>
            <a:endParaRPr lang="en-US"/>
          </a:p>
        </p:txBody>
      </p:sp>
    </p:spTree>
    <p:extLst>
      <p:ext uri="{BB962C8B-B14F-4D97-AF65-F5344CB8AC3E}">
        <p14:creationId xmlns:p14="http://schemas.microsoft.com/office/powerpoint/2010/main" val="311359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653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a:t>Prayer before Meetings</a:t>
            </a:r>
            <a:endParaRPr lang="en-US"/>
          </a:p>
          <a:p>
            <a:r>
              <a:rPr lang="en-US"/>
              <a:t>Heavenly Father, as we enter into this meeting, we bring your presence with us.  We speak your peace, your grace, your mercy, and your perfect order.  We acknowledge your power over all that will be spoken, thought, discussed, decided, and done during our meeting.</a:t>
            </a:r>
          </a:p>
          <a:p>
            <a:r>
              <a:rPr lang="en-US"/>
              <a:t>Lord, we thank you for the gifts you have given to us and we commit to using them responsibly in your honor.  Give us a fresh supply of strength and compassion to do our job.  Anoint our plans, ideas, and energies so that even our smallest accomplishment may bring you glory.</a:t>
            </a:r>
          </a:p>
          <a:p>
            <a:r>
              <a:rPr lang="en-US"/>
              <a:t>Lord, when we are confused, guide us, when we are anxious, comfort us, and when we are tired, infuse with the fire of the Holy Spirit.   </a:t>
            </a:r>
          </a:p>
          <a:p>
            <a:r>
              <a:rPr lang="en-US"/>
              <a:t>May the work that we do and the way we do it bring faith, joy, and hope to all of those we serve today and every day.</a:t>
            </a:r>
          </a:p>
          <a:p>
            <a:r>
              <a:rPr lang="en-US"/>
              <a:t>We ask this through your son, Jesus Christ.</a:t>
            </a:r>
          </a:p>
          <a:p>
            <a:r>
              <a:rPr lang="en-US"/>
              <a:t>Amen.</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0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896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03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74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24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b="1" dirty="0"/>
              <a:t>Prayer before Meetings</a:t>
            </a:r>
            <a:endParaRPr lang="en-US"/>
          </a:p>
          <a:p>
            <a:r>
              <a:rPr lang="en-US" dirty="0"/>
              <a:t>Heavenly Father, as we enter into this meeting, we bring your presence with us.  We speak your peace, your grace, your mercy, and your perfect order.  We acknowledge your power over all that will be spoken, thought, discussed, decided, and done during our meeting.</a:t>
            </a:r>
          </a:p>
          <a:p>
            <a:r>
              <a:rPr lang="en-US" dirty="0"/>
              <a:t>Lord, we thank you for the gifts you have given to us and we commit to using them responsibly in your honor.  Give us a fresh supply of strength and compassion to do our job.  Anoint our plans, ideas, and energies so that even our smallest accomplishment may bring you glory.</a:t>
            </a:r>
          </a:p>
          <a:p>
            <a:r>
              <a:rPr lang="en-US" dirty="0"/>
              <a:t>Lord, when we are confused, guide us, when we are anxious, comfort us, and when we are tired, infuse with the fire of the Holy Spirit.   </a:t>
            </a:r>
          </a:p>
          <a:p>
            <a:r>
              <a:rPr lang="en-US" dirty="0"/>
              <a:t>May the work that we do and the way we do it bring faith, joy, and hope to all of those we serve today and every day.</a:t>
            </a:r>
          </a:p>
          <a:p>
            <a:r>
              <a:rPr lang="en-US" dirty="0"/>
              <a:t>We ask this through your son, Jesus Christ.</a:t>
            </a:r>
          </a:p>
          <a:p>
            <a:r>
              <a:rPr lang="en-US" dirty="0"/>
              <a:t>Amen.</a:t>
            </a: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89E05D-5BA3-40DA-AC92-0D578BBC2C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35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62B3-C64C-8A46-8426-BC61D021D9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31A090-8CAA-8D9E-D021-09EF831C8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C25CE6-82CA-E658-EF25-CD25D9D28D47}"/>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5" name="Footer Placeholder 4">
            <a:extLst>
              <a:ext uri="{FF2B5EF4-FFF2-40B4-BE49-F238E27FC236}">
                <a16:creationId xmlns:a16="http://schemas.microsoft.com/office/drawing/2014/main" id="{7788E327-96FC-DC9C-CEDB-60606ACBF1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70A13-8F1B-5841-E1B1-F485672E0998}"/>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222834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772A7-E4D4-00BA-D316-08A6CBCB4E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91A115-31DC-BDD4-61FD-A4DDF21CCE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9740E-3D25-5D02-37ED-61580EE227CD}"/>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5" name="Footer Placeholder 4">
            <a:extLst>
              <a:ext uri="{FF2B5EF4-FFF2-40B4-BE49-F238E27FC236}">
                <a16:creationId xmlns:a16="http://schemas.microsoft.com/office/drawing/2014/main" id="{CB8162FA-619C-FAA1-378B-02AD20322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B50CEE-C9F9-291F-2895-56D80E326816}"/>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103901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93E570-8408-2B3E-35FD-405A260D5C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9D02FF-FB01-8F40-8979-56171F98F1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2BB31-9F0C-CFB5-FC9A-D463052A88FA}"/>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5" name="Footer Placeholder 4">
            <a:extLst>
              <a:ext uri="{FF2B5EF4-FFF2-40B4-BE49-F238E27FC236}">
                <a16:creationId xmlns:a16="http://schemas.microsoft.com/office/drawing/2014/main" id="{A07E2D99-766B-E672-2ED9-4B4FDC694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99F24-A1E3-AF7B-5CA6-EA9C432D8ACA}"/>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233810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50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93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311-1804-57B1-D049-5B7129CC3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D82FC-0F8D-39AF-9CC2-BC899BF252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88095-9F8B-6388-7CFD-6A46300D74E9}"/>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5" name="Footer Placeholder 4">
            <a:extLst>
              <a:ext uri="{FF2B5EF4-FFF2-40B4-BE49-F238E27FC236}">
                <a16:creationId xmlns:a16="http://schemas.microsoft.com/office/drawing/2014/main" id="{51DDD0CC-528B-BF9D-0256-DD789F6AA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E2C05-B138-EA3C-E28F-E2B6AD5F1D22}"/>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108275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05B0D-6934-DAD5-9673-AB702A2949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DE64F7-4076-6FBC-6867-5F2EEE160B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FC861E-AAD2-662E-A6EE-C47876FDF3A4}"/>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5" name="Footer Placeholder 4">
            <a:extLst>
              <a:ext uri="{FF2B5EF4-FFF2-40B4-BE49-F238E27FC236}">
                <a16:creationId xmlns:a16="http://schemas.microsoft.com/office/drawing/2014/main" id="{E6126E42-07C8-5C71-243F-7FF3DEA48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C6FB2-F685-BF38-A631-2D1D49B8A7F8}"/>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807327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FDC0-B527-1A3D-51B3-F8B72EB0AF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6972BC-5CA7-710B-8F52-B78DBBA4B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CDDAC-344E-64A5-3B12-9E4A0B9B4A8D}"/>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5" name="Footer Placeholder 4">
            <a:extLst>
              <a:ext uri="{FF2B5EF4-FFF2-40B4-BE49-F238E27FC236}">
                <a16:creationId xmlns:a16="http://schemas.microsoft.com/office/drawing/2014/main" id="{C7E2514A-B762-A38A-D3CF-B22D9C4AF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95112-496A-EBB5-3EC1-50D322A530B5}"/>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54940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EE41-799B-E933-223A-C73EC5D8BF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1D816-E5D1-DDFE-2208-A3809672A8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403E1A-EF21-8A9C-5503-7B2A6B97C76E}"/>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5" name="Footer Placeholder 4">
            <a:extLst>
              <a:ext uri="{FF2B5EF4-FFF2-40B4-BE49-F238E27FC236}">
                <a16:creationId xmlns:a16="http://schemas.microsoft.com/office/drawing/2014/main" id="{CC2DDC7F-D5CE-C701-D8ED-9292E4F53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CC97A-248A-EFCC-C88A-1144E476BF28}"/>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66056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CCE9-1281-A1ED-B9A0-D9C9F51DB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E9CD6A-3959-9B01-9196-EE7801738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398664-5567-51C8-CADD-F4F029C401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31271A-53B1-189D-7013-A70C22F048D1}"/>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6" name="Footer Placeholder 5">
            <a:extLst>
              <a:ext uri="{FF2B5EF4-FFF2-40B4-BE49-F238E27FC236}">
                <a16:creationId xmlns:a16="http://schemas.microsoft.com/office/drawing/2014/main" id="{925570EF-F7FB-3F05-A9CF-F17EB2752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70D950-CD9E-FA45-F5E6-A043DABDED1F}"/>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1388456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DB89-D6C3-AF11-9805-A224267FE4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FA23A6-3456-3528-8BCC-84E374A109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AD9926-16E0-3A5B-0C5B-47FB7AD295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D6639-081F-1648-9C6E-31FA1CE36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357B97-6189-6A6C-215B-E11E3F5645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E8110D-B98E-FE0F-57AB-368E3B41C225}"/>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8" name="Footer Placeholder 7">
            <a:extLst>
              <a:ext uri="{FF2B5EF4-FFF2-40B4-BE49-F238E27FC236}">
                <a16:creationId xmlns:a16="http://schemas.microsoft.com/office/drawing/2014/main" id="{96D19791-239A-E870-D1A4-3677F1BA59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631602-D73F-C200-6733-C1D052120257}"/>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65828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A311-1804-57B1-D049-5B7129CC3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D82FC-0F8D-39AF-9CC2-BC899BF252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88095-9F8B-6388-7CFD-6A46300D74E9}"/>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5" name="Footer Placeholder 4">
            <a:extLst>
              <a:ext uri="{FF2B5EF4-FFF2-40B4-BE49-F238E27FC236}">
                <a16:creationId xmlns:a16="http://schemas.microsoft.com/office/drawing/2014/main" id="{51DDD0CC-528B-BF9D-0256-DD789F6AA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E2C05-B138-EA3C-E28F-E2B6AD5F1D22}"/>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4080806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F827-6504-B7C6-B0B0-E43BB2C7D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1A16D3-7D2E-9DC9-90EB-445D7D416DCA}"/>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4" name="Footer Placeholder 3">
            <a:extLst>
              <a:ext uri="{FF2B5EF4-FFF2-40B4-BE49-F238E27FC236}">
                <a16:creationId xmlns:a16="http://schemas.microsoft.com/office/drawing/2014/main" id="{5A8694D4-EE42-8431-1FCD-FA49B1E47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0DFE58-102D-CE0A-00A0-814BC1BFCBA4}"/>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05869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8B7C71-F22D-C444-59D5-3F71829BF579}"/>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3" name="Footer Placeholder 2">
            <a:extLst>
              <a:ext uri="{FF2B5EF4-FFF2-40B4-BE49-F238E27FC236}">
                <a16:creationId xmlns:a16="http://schemas.microsoft.com/office/drawing/2014/main" id="{27ACCB65-44AE-BEFB-5488-8FECF5D5CE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953C5-04BF-9586-6D11-B59AA7CF5B61}"/>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1052514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1210-008F-180C-3053-9A49A9B944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57966-98F5-F210-FC99-F550B85F1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CD175-9BD8-3B67-8278-52F7FFF54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844CE-8BF4-D76E-F333-8C01707C30CC}"/>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6" name="Footer Placeholder 5">
            <a:extLst>
              <a:ext uri="{FF2B5EF4-FFF2-40B4-BE49-F238E27FC236}">
                <a16:creationId xmlns:a16="http://schemas.microsoft.com/office/drawing/2014/main" id="{5DA3ABDF-C62E-B7A2-5FE0-B888733A3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C4275D-67FD-D856-2F75-A817250E93A3}"/>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3098808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D795-E0D2-F5E5-8824-36BBB7C8AC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85FE6E-CD7D-4527-2621-03D2DD0EF1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C1CF0C-AA24-4581-0F8C-8142C48D6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D7D8D-9CA2-CF88-8AF5-5D57F1FF4780}"/>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6" name="Footer Placeholder 5">
            <a:extLst>
              <a:ext uri="{FF2B5EF4-FFF2-40B4-BE49-F238E27FC236}">
                <a16:creationId xmlns:a16="http://schemas.microsoft.com/office/drawing/2014/main" id="{95765B67-DCA5-49D2-FB5E-98BF64FD2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9053F-6CF2-495F-76A3-7BFBD6EA157C}"/>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918960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0824-1EC8-085B-1118-4810873D7A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6FE7CA-2A93-C1DD-CF5A-EC7A16EBFA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41D73-9803-D7CF-92A8-5C456D055D5E}"/>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5" name="Footer Placeholder 4">
            <a:extLst>
              <a:ext uri="{FF2B5EF4-FFF2-40B4-BE49-F238E27FC236}">
                <a16:creationId xmlns:a16="http://schemas.microsoft.com/office/drawing/2014/main" id="{5E3DA224-35C3-AA9C-1AFC-711A104CC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29341-F408-B60A-92B7-051AEEAB84D4}"/>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84206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370CC8-D66B-847D-B260-88542F9F38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2427C-84EA-2432-56EF-6EE950AB54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57833B-CE71-982E-B2EA-6E5C327F9D46}"/>
              </a:ext>
            </a:extLst>
          </p:cNvPr>
          <p:cNvSpPr>
            <a:spLocks noGrp="1"/>
          </p:cNvSpPr>
          <p:nvPr>
            <p:ph type="dt" sz="half" idx="10"/>
          </p:nvPr>
        </p:nvSpPr>
        <p:spPr/>
        <p:txBody>
          <a:bodyPr/>
          <a:lstStyle/>
          <a:p>
            <a:fld id="{1B35B2F8-C238-4319-986A-809BAFFD27DA}" type="datetimeFigureOut">
              <a:rPr lang="en-US" smtClean="0"/>
              <a:t>9/9/2022</a:t>
            </a:fld>
            <a:endParaRPr lang="en-US"/>
          </a:p>
        </p:txBody>
      </p:sp>
      <p:sp>
        <p:nvSpPr>
          <p:cNvPr id="5" name="Footer Placeholder 4">
            <a:extLst>
              <a:ext uri="{FF2B5EF4-FFF2-40B4-BE49-F238E27FC236}">
                <a16:creationId xmlns:a16="http://schemas.microsoft.com/office/drawing/2014/main" id="{6CB4BBA2-7063-E029-0105-782F6D3B32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0C1A4-9DC4-B64A-D1AE-645D4E4B280E}"/>
              </a:ext>
            </a:extLst>
          </p:cNvPr>
          <p:cNvSpPr>
            <a:spLocks noGrp="1"/>
          </p:cNvSpPr>
          <p:nvPr>
            <p:ph type="sldNum" sz="quarter" idx="12"/>
          </p:nvPr>
        </p:nvSpPr>
        <p:spPr/>
        <p:txBody>
          <a:bodyPr/>
          <a:lstStyle/>
          <a:p>
            <a:fld id="{231DE13D-0128-4DFC-9EB4-89E467E659E2}" type="slidenum">
              <a:rPr lang="en-US" smtClean="0"/>
              <a:t>‹#›</a:t>
            </a:fld>
            <a:endParaRPr lang="en-US"/>
          </a:p>
        </p:txBody>
      </p:sp>
    </p:spTree>
    <p:extLst>
      <p:ext uri="{BB962C8B-B14F-4D97-AF65-F5344CB8AC3E}">
        <p14:creationId xmlns:p14="http://schemas.microsoft.com/office/powerpoint/2010/main" val="292924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38AC-E64A-5B55-4E2E-A70A237886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F39F72-2792-43C7-CB22-101F4074AD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AA10DB-5BB6-D65A-5FE8-8379C7E4CB26}"/>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5" name="Footer Placeholder 4">
            <a:extLst>
              <a:ext uri="{FF2B5EF4-FFF2-40B4-BE49-F238E27FC236}">
                <a16:creationId xmlns:a16="http://schemas.microsoft.com/office/drawing/2014/main" id="{B84D8F5D-6FCC-11A6-C98C-83C163366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66A2-E31A-99A9-8791-7309610171FE}"/>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90787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0E6E-C4AE-69EF-6242-124919719D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B5EC9-42FF-D040-1BAC-0563D4DF45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1D59C-88BC-5C33-EDD6-37E5F032FE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9465E-8F11-802F-9EB8-A1DAD5CA08CE}"/>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6" name="Footer Placeholder 5">
            <a:extLst>
              <a:ext uri="{FF2B5EF4-FFF2-40B4-BE49-F238E27FC236}">
                <a16:creationId xmlns:a16="http://schemas.microsoft.com/office/drawing/2014/main" id="{C7376C2C-D27F-89FB-CDED-D45910752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3DB1E8-35DD-25AB-B6BC-1D389C5E4251}"/>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197023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9881-E939-8DFE-AD9C-6D7E730BD0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7A84B6-C007-C429-6319-7C36A485E8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C17947-4BA7-424A-437E-DFB21D4FD7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C0FBEB-2145-9271-F983-4E0A1DFB4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A41B2-A56E-E6A0-1CBF-AE6DE9256F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FA1E30-783B-0670-B22B-C47F8A9AC00D}"/>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8" name="Footer Placeholder 7">
            <a:extLst>
              <a:ext uri="{FF2B5EF4-FFF2-40B4-BE49-F238E27FC236}">
                <a16:creationId xmlns:a16="http://schemas.microsoft.com/office/drawing/2014/main" id="{BB838947-D290-8A8B-D142-85AECF7EDB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45E8BB-01A1-56AF-87C9-4AA6E098A389}"/>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62196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321A-6D69-0A8B-AA7B-75F3E2047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36B8F4-C693-1583-44CE-CE25B67D0556}"/>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4" name="Footer Placeholder 3">
            <a:extLst>
              <a:ext uri="{FF2B5EF4-FFF2-40B4-BE49-F238E27FC236}">
                <a16:creationId xmlns:a16="http://schemas.microsoft.com/office/drawing/2014/main" id="{6A24E618-A9B8-654A-E9D6-DA52CAD744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91FFFF-E27E-A62A-7487-7E216E105CEA}"/>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37588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2CF922-1CF1-7D12-FF39-186011B7D6B8}"/>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3" name="Footer Placeholder 2">
            <a:extLst>
              <a:ext uri="{FF2B5EF4-FFF2-40B4-BE49-F238E27FC236}">
                <a16:creationId xmlns:a16="http://schemas.microsoft.com/office/drawing/2014/main" id="{D5154D47-8EC9-15A5-44CA-552DC8F1F4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E3D4F3-6DA0-DC89-68A8-E7A0E083582F}"/>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216081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0FCC-9815-9E51-9102-C7596ADDC0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7EB7CF-56E0-647C-4F32-F9201F841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3787F6-5EAF-CE40-DEE4-8C1879CBD7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B1AC4-8EFA-C996-799F-600C9AD4C331}"/>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6" name="Footer Placeholder 5">
            <a:extLst>
              <a:ext uri="{FF2B5EF4-FFF2-40B4-BE49-F238E27FC236}">
                <a16:creationId xmlns:a16="http://schemas.microsoft.com/office/drawing/2014/main" id="{84828796-E47C-B257-4AE3-6702205F40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B14CD2-62A7-E310-C14E-0867896B5B5D}"/>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417654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D809-F87E-23C2-F262-E0FACC51CF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DBF3A3-E14A-43D5-8B12-BCA85952C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7BEF24-C987-4094-F37D-467C4FBFA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AA7D3-4C39-1113-1F7A-6E69B8FCD335}"/>
              </a:ext>
            </a:extLst>
          </p:cNvPr>
          <p:cNvSpPr>
            <a:spLocks noGrp="1"/>
          </p:cNvSpPr>
          <p:nvPr>
            <p:ph type="dt" sz="half" idx="10"/>
          </p:nvPr>
        </p:nvSpPr>
        <p:spPr/>
        <p:txBody>
          <a:bodyPr/>
          <a:lstStyle/>
          <a:p>
            <a:fld id="{AC0E88F6-5EA9-41B8-8CE3-90A43286CF34}" type="datetimeFigureOut">
              <a:rPr lang="en-US" smtClean="0"/>
              <a:t>9/9/2022</a:t>
            </a:fld>
            <a:endParaRPr lang="en-US"/>
          </a:p>
        </p:txBody>
      </p:sp>
      <p:sp>
        <p:nvSpPr>
          <p:cNvPr id="6" name="Footer Placeholder 5">
            <a:extLst>
              <a:ext uri="{FF2B5EF4-FFF2-40B4-BE49-F238E27FC236}">
                <a16:creationId xmlns:a16="http://schemas.microsoft.com/office/drawing/2014/main" id="{E95089C8-1D6A-120E-1801-A0B0CB5B57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A22C6-FAA6-0ADB-F009-68DEB1B3241A}"/>
              </a:ext>
            </a:extLst>
          </p:cNvPr>
          <p:cNvSpPr>
            <a:spLocks noGrp="1"/>
          </p:cNvSpPr>
          <p:nvPr>
            <p:ph type="sldNum" sz="quarter" idx="12"/>
          </p:nvPr>
        </p:nvSpPr>
        <p:spPr/>
        <p:txBody>
          <a:bodyPr/>
          <a:lstStyle/>
          <a:p>
            <a:fld id="{F91038B8-1872-4AF0-9C3B-4328A7013DFE}" type="slidenum">
              <a:rPr lang="en-US" smtClean="0"/>
              <a:t>‹#›</a:t>
            </a:fld>
            <a:endParaRPr lang="en-US"/>
          </a:p>
        </p:txBody>
      </p:sp>
    </p:spTree>
    <p:extLst>
      <p:ext uri="{BB962C8B-B14F-4D97-AF65-F5344CB8AC3E}">
        <p14:creationId xmlns:p14="http://schemas.microsoft.com/office/powerpoint/2010/main" val="340575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4DDFE-4BB4-3FD9-A805-ACB989FE8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F056A2-74D3-AF93-6119-6833C329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5D4B6-E7D1-62F6-2BCE-1C86F01EA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E88F6-5EA9-41B8-8CE3-90A43286CF34}" type="datetimeFigureOut">
              <a:rPr lang="en-US" smtClean="0"/>
              <a:t>9/9/2022</a:t>
            </a:fld>
            <a:endParaRPr lang="en-US"/>
          </a:p>
        </p:txBody>
      </p:sp>
      <p:sp>
        <p:nvSpPr>
          <p:cNvPr id="5" name="Footer Placeholder 4">
            <a:extLst>
              <a:ext uri="{FF2B5EF4-FFF2-40B4-BE49-F238E27FC236}">
                <a16:creationId xmlns:a16="http://schemas.microsoft.com/office/drawing/2014/main" id="{C24A75E2-66E8-B315-832A-506844B71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32123-365D-27EE-0973-D9B1AC6FF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038B8-1872-4AF0-9C3B-4328A7013DFE}" type="slidenum">
              <a:rPr lang="en-US" smtClean="0"/>
              <a:t>‹#›</a:t>
            </a:fld>
            <a:endParaRPr lang="en-US"/>
          </a:p>
        </p:txBody>
      </p:sp>
    </p:spTree>
    <p:extLst>
      <p:ext uri="{BB962C8B-B14F-4D97-AF65-F5344CB8AC3E}">
        <p14:creationId xmlns:p14="http://schemas.microsoft.com/office/powerpoint/2010/main" val="942537143"/>
      </p:ext>
    </p:extLst>
  </p:cSld>
  <p:clrMap bg1="lt1" tx1="dk1" bg2="lt2" tx2="dk2" accent1="accent1" accent2="accent2" accent3="accent3" accent4="accent4" accent5="accent5" accent6="accent6" hlink="hlink" folHlink="folHlink"/>
  <p:sldLayoutIdLst>
    <p:sldLayoutId id="2147484007" r:id="rId1"/>
    <p:sldLayoutId id="2147483664"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3662" r:id="rId11"/>
    <p:sldLayoutId id="2147483692"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4DDFE-4BB4-3FD9-A805-ACB989FE8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F056A2-74D3-AF93-6119-6833C329EE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5D4B6-E7D1-62F6-2BCE-1C86F01EA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E88F6-5EA9-41B8-8CE3-90A43286CF34}" type="datetimeFigureOut">
              <a:rPr lang="en-US" smtClean="0"/>
              <a:t>9/9/2022</a:t>
            </a:fld>
            <a:endParaRPr lang="en-US"/>
          </a:p>
        </p:txBody>
      </p:sp>
      <p:sp>
        <p:nvSpPr>
          <p:cNvPr id="5" name="Footer Placeholder 4">
            <a:extLst>
              <a:ext uri="{FF2B5EF4-FFF2-40B4-BE49-F238E27FC236}">
                <a16:creationId xmlns:a16="http://schemas.microsoft.com/office/drawing/2014/main" id="{C24A75E2-66E8-B315-832A-506844B718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32123-365D-27EE-0973-D9B1AC6FFC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1038B8-1872-4AF0-9C3B-4328A7013DFE}" type="slidenum">
              <a:rPr lang="en-US" smtClean="0"/>
              <a:t>‹#›</a:t>
            </a:fld>
            <a:endParaRPr lang="en-US"/>
          </a:p>
        </p:txBody>
      </p:sp>
    </p:spTree>
    <p:extLst>
      <p:ext uri="{BB962C8B-B14F-4D97-AF65-F5344CB8AC3E}">
        <p14:creationId xmlns:p14="http://schemas.microsoft.com/office/powerpoint/2010/main" val="2914206532"/>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D685B-4DEF-C8E7-86C6-E54B9EC37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231AE2-B70B-11DC-CB81-AD5B7EE53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73A4D-0079-CFE4-6863-EB95097CD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5B2F8-C238-4319-986A-809BAFFD27DA}" type="datetimeFigureOut">
              <a:rPr lang="en-US" smtClean="0"/>
              <a:t>9/9/2022</a:t>
            </a:fld>
            <a:endParaRPr lang="en-US"/>
          </a:p>
        </p:txBody>
      </p:sp>
      <p:sp>
        <p:nvSpPr>
          <p:cNvPr id="5" name="Footer Placeholder 4">
            <a:extLst>
              <a:ext uri="{FF2B5EF4-FFF2-40B4-BE49-F238E27FC236}">
                <a16:creationId xmlns:a16="http://schemas.microsoft.com/office/drawing/2014/main" id="{E62C5373-0CE0-721D-CAEF-DC8F57D73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1CC7C8-FF95-108A-A8C9-8B3436185B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DE13D-0128-4DFC-9EB4-89E467E659E2}" type="slidenum">
              <a:rPr lang="en-US" smtClean="0"/>
              <a:t>‹#›</a:t>
            </a:fld>
            <a:endParaRPr lang="en-US"/>
          </a:p>
        </p:txBody>
      </p:sp>
    </p:spTree>
    <p:extLst>
      <p:ext uri="{BB962C8B-B14F-4D97-AF65-F5344CB8AC3E}">
        <p14:creationId xmlns:p14="http://schemas.microsoft.com/office/powerpoint/2010/main" val="683679430"/>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it.ly/enrollmentteam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6298743" y="2570484"/>
            <a:ext cx="5541018" cy="2915916"/>
          </a:xfrm>
        </p:spPr>
        <p:txBody>
          <a:bodyPr anchor="b">
            <a:normAutofit fontScale="90000"/>
          </a:bodyPr>
          <a:lstStyle/>
          <a:p>
            <a:r>
              <a:rPr lang="en-US" dirty="0">
                <a:latin typeface="Garamond"/>
              </a:rPr>
              <a:t>Welcome Principals, Directors and Enrollment Management Team Members</a:t>
            </a:r>
            <a:endParaRPr lang="en-US" dirty="0"/>
          </a:p>
        </p:txBody>
      </p:sp>
      <p:sp>
        <p:nvSpPr>
          <p:cNvPr id="27"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6661" r="1" b="1251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98349642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Models for Success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10893725" cy="3660185"/>
          </a:xfrm>
        </p:spPr>
        <p:txBody>
          <a:bodyPr anchor="ctr">
            <a:normAutofit fontScale="70000" lnSpcReduction="20000"/>
          </a:bodyPr>
          <a:lstStyle/>
          <a:p>
            <a:pPr marL="0" marR="0" indent="0" algn="ctr">
              <a:lnSpc>
                <a:spcPct val="107000"/>
              </a:lnSpc>
              <a:spcBef>
                <a:spcPts val="0"/>
              </a:spcBef>
              <a:spcAft>
                <a:spcPts val="800"/>
              </a:spcAft>
              <a:buNone/>
            </a:pPr>
            <a:r>
              <a:rPr lang="en-US" sz="3600" b="1" dirty="0">
                <a:effectLst/>
                <a:ea typeface="Calibri" panose="020F0502020204030204" pitchFamily="34" charset="0"/>
                <a:cs typeface="Calibri" panose="020F0502020204030204" pitchFamily="34" charset="0"/>
              </a:rPr>
              <a:t>Diocesan Marketing and Enrollment supports have proven successful in:</a:t>
            </a:r>
          </a:p>
          <a:p>
            <a:pPr marL="0" marR="0" indent="0" algn="ctr">
              <a:lnSpc>
                <a:spcPct val="107000"/>
              </a:lnSpc>
              <a:spcBef>
                <a:spcPts val="0"/>
              </a:spcBef>
              <a:spcAft>
                <a:spcPts val="800"/>
              </a:spcAft>
              <a:buNone/>
            </a:pPr>
            <a:r>
              <a:rPr lang="en-US" sz="3600" b="1" dirty="0">
                <a:ea typeface="Calibri" panose="020F0502020204030204" pitchFamily="34" charset="0"/>
                <a:cs typeface="Calibri" panose="020F0502020204030204" pitchFamily="34" charset="0"/>
              </a:rPr>
              <a:t>Archdiocese of Philadelphia</a:t>
            </a:r>
          </a:p>
          <a:p>
            <a:pPr marL="0" marR="0" indent="0" algn="ctr">
              <a:lnSpc>
                <a:spcPct val="107000"/>
              </a:lnSpc>
              <a:spcBef>
                <a:spcPts val="0"/>
              </a:spcBef>
              <a:spcAft>
                <a:spcPts val="800"/>
              </a:spcAft>
              <a:buNone/>
            </a:pPr>
            <a:r>
              <a:rPr lang="en-US" sz="3600" b="1" dirty="0">
                <a:ea typeface="Calibri" panose="020F0502020204030204" pitchFamily="34" charset="0"/>
                <a:cs typeface="Calibri" panose="020F0502020204030204" pitchFamily="34" charset="0"/>
              </a:rPr>
              <a:t>Diocese of Arlington, VA</a:t>
            </a:r>
          </a:p>
          <a:p>
            <a:pPr marL="0" marR="0" indent="0" algn="ctr">
              <a:lnSpc>
                <a:spcPct val="107000"/>
              </a:lnSpc>
              <a:spcBef>
                <a:spcPts val="0"/>
              </a:spcBef>
              <a:spcAft>
                <a:spcPts val="800"/>
              </a:spcAft>
              <a:buNone/>
            </a:pPr>
            <a:r>
              <a:rPr lang="en-US" sz="3600" b="1" dirty="0">
                <a:effectLst/>
                <a:ea typeface="Calibri" panose="020F0502020204030204" pitchFamily="34" charset="0"/>
                <a:cs typeface="Calibri" panose="020F0502020204030204" pitchFamily="34" charset="0"/>
              </a:rPr>
              <a:t>Diocese of Lansing, MI</a:t>
            </a:r>
          </a:p>
          <a:p>
            <a:pPr marL="0" marR="0" indent="0" algn="ctr">
              <a:lnSpc>
                <a:spcPct val="107000"/>
              </a:lnSpc>
              <a:spcBef>
                <a:spcPts val="0"/>
              </a:spcBef>
              <a:spcAft>
                <a:spcPts val="800"/>
              </a:spcAft>
              <a:buNone/>
            </a:pPr>
            <a:r>
              <a:rPr lang="en-US" sz="3600" b="1" dirty="0">
                <a:ea typeface="Calibri" panose="020F0502020204030204" pitchFamily="34" charset="0"/>
                <a:cs typeface="Calibri" panose="020F0502020204030204" pitchFamily="34" charset="0"/>
              </a:rPr>
              <a:t>Diocese of Orange County, CA</a:t>
            </a:r>
          </a:p>
          <a:p>
            <a:pPr marL="0" marR="0" indent="0" algn="ctr">
              <a:lnSpc>
                <a:spcPct val="107000"/>
              </a:lnSpc>
              <a:spcBef>
                <a:spcPts val="0"/>
              </a:spcBef>
              <a:spcAft>
                <a:spcPts val="800"/>
              </a:spcAft>
              <a:buNone/>
            </a:pPr>
            <a:r>
              <a:rPr lang="en-US" sz="3600" b="1" dirty="0">
                <a:effectLst/>
                <a:ea typeface="Calibri" panose="020F0502020204030204" pitchFamily="34" charset="0"/>
                <a:cs typeface="Calibri" panose="020F0502020204030204" pitchFamily="34" charset="0"/>
              </a:rPr>
              <a:t>Diocese of Charlotte, NC</a:t>
            </a:r>
          </a:p>
          <a:p>
            <a:pPr marL="0" marR="0" indent="0" algn="ctr">
              <a:lnSpc>
                <a:spcPct val="107000"/>
              </a:lnSpc>
              <a:spcBef>
                <a:spcPts val="0"/>
              </a:spcBef>
              <a:spcAft>
                <a:spcPts val="800"/>
              </a:spcAft>
              <a:buNone/>
            </a:pPr>
            <a:r>
              <a:rPr lang="en-US" sz="3600" b="1" dirty="0">
                <a:ea typeface="Calibri" panose="020F0502020204030204" pitchFamily="34" charset="0"/>
                <a:cs typeface="Calibri" panose="020F0502020204030204" pitchFamily="34" charset="0"/>
              </a:rPr>
              <a:t>Archdiocese of Seattle</a:t>
            </a:r>
            <a:endParaRPr lang="en-US" sz="3600" b="1" dirty="0">
              <a:effectLst/>
              <a:ea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r>
              <a:rPr lang="en-US" sz="3600" b="1" dirty="0">
                <a:ea typeface="Calibri" panose="020F0502020204030204" pitchFamily="34" charset="0"/>
                <a:cs typeface="Calibri" panose="020F0502020204030204" pitchFamily="34" charset="0"/>
              </a:rPr>
              <a:t>Archdiocese of Washington</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41601BE4-F5F3-8628-3C85-0EFD62005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633" y="3355860"/>
            <a:ext cx="1515864" cy="1877934"/>
          </a:xfrm>
          <a:prstGeom prst="rect">
            <a:avLst/>
          </a:prstGeom>
        </p:spPr>
      </p:pic>
      <p:pic>
        <p:nvPicPr>
          <p:cNvPr id="9" name="Picture 8" descr="Logo, company name&#10;&#10;Description automatically generated">
            <a:extLst>
              <a:ext uri="{FF2B5EF4-FFF2-40B4-BE49-F238E27FC236}">
                <a16:creationId xmlns:a16="http://schemas.microsoft.com/office/drawing/2014/main" id="{3074B663-717D-E336-D4C3-99FDF5AA9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633" y="5352904"/>
            <a:ext cx="1419423" cy="704948"/>
          </a:xfrm>
          <a:prstGeom prst="rect">
            <a:avLst/>
          </a:prstGeom>
        </p:spPr>
      </p:pic>
      <p:pic>
        <p:nvPicPr>
          <p:cNvPr id="11" name="Picture 10" descr="Logo&#10;&#10;Description automatically generated">
            <a:extLst>
              <a:ext uri="{FF2B5EF4-FFF2-40B4-BE49-F238E27FC236}">
                <a16:creationId xmlns:a16="http://schemas.microsoft.com/office/drawing/2014/main" id="{427DE6F8-C133-723F-F364-A04EFB6FA8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8634" y="4590797"/>
            <a:ext cx="2000529" cy="1114581"/>
          </a:xfrm>
          <a:prstGeom prst="rect">
            <a:avLst/>
          </a:prstGeom>
        </p:spPr>
      </p:pic>
      <p:pic>
        <p:nvPicPr>
          <p:cNvPr id="13" name="Picture 12" descr="Text&#10;&#10;Description automatically generated">
            <a:extLst>
              <a:ext uri="{FF2B5EF4-FFF2-40B4-BE49-F238E27FC236}">
                <a16:creationId xmlns:a16="http://schemas.microsoft.com/office/drawing/2014/main" id="{82B5E21F-B807-98C3-7941-B80940736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9474" y="3093719"/>
            <a:ext cx="2857500" cy="1409700"/>
          </a:xfrm>
          <a:prstGeom prst="rect">
            <a:avLst/>
          </a:prstGeom>
        </p:spPr>
      </p:pic>
    </p:spTree>
    <p:extLst>
      <p:ext uri="{BB962C8B-B14F-4D97-AF65-F5344CB8AC3E}">
        <p14:creationId xmlns:p14="http://schemas.microsoft.com/office/powerpoint/2010/main" val="285978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6054880" y="2455772"/>
            <a:ext cx="6028744" cy="2165214"/>
          </a:xfrm>
        </p:spPr>
        <p:txBody>
          <a:bodyPr anchor="b">
            <a:normAutofit/>
          </a:bodyPr>
          <a:lstStyle/>
          <a:p>
            <a:pPr algn="l"/>
            <a:r>
              <a:rPr lang="en-US" sz="5400" dirty="0">
                <a:latin typeface="Book Antiqua" panose="02040602050305030304" pitchFamily="18" charset="0"/>
              </a:rPr>
              <a:t>Beginning with our Mission</a:t>
            </a:r>
          </a:p>
        </p:txBody>
      </p:sp>
      <p:sp>
        <p:nvSpPr>
          <p:cNvPr id="4" name="Subtitle 3">
            <a:extLst>
              <a:ext uri="{FF2B5EF4-FFF2-40B4-BE49-F238E27FC236}">
                <a16:creationId xmlns:a16="http://schemas.microsoft.com/office/drawing/2014/main" id="{817AECBD-AE77-4AD2-967C-083E9E39A635}"/>
              </a:ext>
            </a:extLst>
          </p:cNvPr>
          <p:cNvSpPr>
            <a:spLocks noGrp="1"/>
          </p:cNvSpPr>
          <p:nvPr>
            <p:ph type="subTitle" idx="1"/>
          </p:nvPr>
        </p:nvSpPr>
        <p:spPr>
          <a:xfrm>
            <a:off x="6746627" y="4750893"/>
            <a:ext cx="4645250" cy="1147863"/>
          </a:xfrm>
        </p:spPr>
        <p:txBody>
          <a:bodyPr anchor="t">
            <a:normAutofit/>
          </a:bodyPr>
          <a:lstStyle/>
          <a:p>
            <a:pPr algn="l"/>
            <a:endParaRPr lang="en-US" sz="1100"/>
          </a:p>
          <a:p>
            <a:pPr algn="l"/>
            <a:endParaRPr lang="en-US" sz="1100"/>
          </a:p>
        </p:txBody>
      </p:sp>
      <p:sp>
        <p:nvSpPr>
          <p:cNvPr id="27"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6661" r="1" b="1251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69145540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Anchors and Sails</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
        <p:nvSpPr>
          <p:cNvPr id="3" name="Content Placeholder 6">
            <a:extLst>
              <a:ext uri="{FF2B5EF4-FFF2-40B4-BE49-F238E27FC236}">
                <a16:creationId xmlns:a16="http://schemas.microsoft.com/office/drawing/2014/main" id="{F249F03C-58F2-3092-308B-D178EA006EF4}"/>
              </a:ext>
            </a:extLst>
          </p:cNvPr>
          <p:cNvSpPr txBox="1">
            <a:spLocks/>
          </p:cNvSpPr>
          <p:nvPr/>
        </p:nvSpPr>
        <p:spPr>
          <a:xfrm>
            <a:off x="764875" y="2237377"/>
            <a:ext cx="5483525" cy="30077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Font typeface="Arial" panose="020B0604020202020204" pitchFamily="34" charset="0"/>
              <a:buNone/>
            </a:pPr>
            <a:r>
              <a:rPr lang="en-US" sz="3600" b="1" dirty="0">
                <a:latin typeface="Calibri" panose="020F0502020204030204" pitchFamily="34" charset="0"/>
                <a:ea typeface="Calibri" panose="020F0502020204030204" pitchFamily="34" charset="0"/>
                <a:cs typeface="Calibri" panose="020F0502020204030204" pitchFamily="34" charset="0"/>
              </a:rPr>
              <a:t>How are our schools ANCHORS?</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B6BF0204-C973-28CF-295D-2D7896622FA0}"/>
              </a:ext>
            </a:extLst>
          </p:cNvPr>
          <p:cNvSpPr txBox="1">
            <a:spLocks/>
          </p:cNvSpPr>
          <p:nvPr/>
        </p:nvSpPr>
        <p:spPr>
          <a:xfrm>
            <a:off x="764874" y="5513709"/>
            <a:ext cx="10235918" cy="9968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Font typeface="Arial" panose="020B0604020202020204" pitchFamily="34" charset="0"/>
              <a:buNone/>
            </a:pPr>
            <a:r>
              <a:rPr lang="en-US" sz="2400" b="1" i="0" baseline="30000" dirty="0">
                <a:solidFill>
                  <a:srgbClr val="000000"/>
                </a:solidFill>
                <a:effectLst/>
                <a:latin typeface="Lato" panose="020F0502020204030203" pitchFamily="34" charset="0"/>
              </a:rPr>
              <a:t> ”</a:t>
            </a:r>
            <a:r>
              <a:rPr lang="en-US" sz="2400" b="0" i="0" dirty="0">
                <a:solidFill>
                  <a:srgbClr val="000000"/>
                </a:solidFill>
                <a:effectLst/>
                <a:latin typeface="Lato" panose="020F0502020204030203" pitchFamily="34" charset="0"/>
              </a:rPr>
              <a:t>This we have as an anchor of the soul, sure and firm…” Hebrews 6:19</a:t>
            </a:r>
            <a:endParaRPr lang="en-US" sz="3600" dirty="0">
              <a:latin typeface="Lato" panose="020F0502020204030203" pitchFamily="34" charset="0"/>
              <a:ea typeface="Calibri" panose="020F0502020204030204" pitchFamily="34" charset="0"/>
              <a:cs typeface="Times New Roman" panose="02020603050405020304" pitchFamily="18" charset="0"/>
            </a:endParaRPr>
          </a:p>
        </p:txBody>
      </p:sp>
      <p:pic>
        <p:nvPicPr>
          <p:cNvPr id="1026" name="Picture 2" descr="The Five Anchors of Impact: Teaching in Challenging Times | Faculty Focus">
            <a:extLst>
              <a:ext uri="{FF2B5EF4-FFF2-40B4-BE49-F238E27FC236}">
                <a16:creationId xmlns:a16="http://schemas.microsoft.com/office/drawing/2014/main" id="{E15E6AB2-4EC1-F8F4-6B66-F2A3746B3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181" y="2505588"/>
            <a:ext cx="5008282" cy="26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90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Anchors and Sails</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
        <p:nvSpPr>
          <p:cNvPr id="3" name="Content Placeholder 6">
            <a:extLst>
              <a:ext uri="{FF2B5EF4-FFF2-40B4-BE49-F238E27FC236}">
                <a16:creationId xmlns:a16="http://schemas.microsoft.com/office/drawing/2014/main" id="{F249F03C-58F2-3092-308B-D178EA006EF4}"/>
              </a:ext>
            </a:extLst>
          </p:cNvPr>
          <p:cNvSpPr txBox="1">
            <a:spLocks/>
          </p:cNvSpPr>
          <p:nvPr/>
        </p:nvSpPr>
        <p:spPr>
          <a:xfrm>
            <a:off x="764875" y="2237377"/>
            <a:ext cx="5483525" cy="300772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Font typeface="Arial" panose="020B0604020202020204" pitchFamily="34" charset="0"/>
              <a:buNone/>
            </a:pPr>
            <a:r>
              <a:rPr lang="en-US" sz="3600" b="1" dirty="0">
                <a:ea typeface="Calibri" panose="020F0502020204030204" pitchFamily="34" charset="0"/>
                <a:cs typeface="Calibri" panose="020F0502020204030204" pitchFamily="34" charset="0"/>
              </a:rPr>
              <a:t>How are our schools SAILS?</a:t>
            </a:r>
            <a:endParaRPr lang="en-US" sz="3600" dirty="0">
              <a:ea typeface="Calibri" panose="020F0502020204030204" pitchFamily="34" charset="0"/>
              <a:cs typeface="Times New Roman" panose="02020603050405020304" pitchFamily="18" charset="0"/>
            </a:endParaRPr>
          </a:p>
        </p:txBody>
      </p:sp>
      <p:sp>
        <p:nvSpPr>
          <p:cNvPr id="4" name="Content Placeholder 6">
            <a:extLst>
              <a:ext uri="{FF2B5EF4-FFF2-40B4-BE49-F238E27FC236}">
                <a16:creationId xmlns:a16="http://schemas.microsoft.com/office/drawing/2014/main" id="{B6BF0204-C973-28CF-295D-2D7896622FA0}"/>
              </a:ext>
            </a:extLst>
          </p:cNvPr>
          <p:cNvSpPr txBox="1">
            <a:spLocks/>
          </p:cNvSpPr>
          <p:nvPr/>
        </p:nvSpPr>
        <p:spPr>
          <a:xfrm>
            <a:off x="764874" y="5783279"/>
            <a:ext cx="10235918" cy="996820"/>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Font typeface="Arial" panose="020B0604020202020204" pitchFamily="34" charset="0"/>
              <a:buNone/>
            </a:pPr>
            <a:r>
              <a:rPr lang="en-US" sz="3200" dirty="0">
                <a:ea typeface="Calibri" panose="020F0502020204030204" pitchFamily="34" charset="0"/>
                <a:cs typeface="Calibri" panose="020F0502020204030204" pitchFamily="34" charset="0"/>
              </a:rPr>
              <a:t>“…behold, for your sake, God has granted safety to all who are sailing with you.” Acts 24:27</a:t>
            </a:r>
            <a:endParaRPr lang="en-US" sz="3200" dirty="0">
              <a:ea typeface="Calibri" panose="020F0502020204030204" pitchFamily="34" charset="0"/>
              <a:cs typeface="Times New Roman" panose="02020603050405020304" pitchFamily="18" charset="0"/>
            </a:endParaRPr>
          </a:p>
        </p:txBody>
      </p:sp>
      <p:pic>
        <p:nvPicPr>
          <p:cNvPr id="2050" name="Picture 2" descr="10 Different Types of Sails (Plus Interesting Facts)">
            <a:extLst>
              <a:ext uri="{FF2B5EF4-FFF2-40B4-BE49-F238E27FC236}">
                <a16:creationId xmlns:a16="http://schemas.microsoft.com/office/drawing/2014/main" id="{C26F71B6-695D-9F33-F21D-43973EBFE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340508"/>
            <a:ext cx="4800600" cy="332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49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Our efforts must be driven by our MISSION!</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
        <p:nvSpPr>
          <p:cNvPr id="4" name="Content Placeholder 6">
            <a:extLst>
              <a:ext uri="{FF2B5EF4-FFF2-40B4-BE49-F238E27FC236}">
                <a16:creationId xmlns:a16="http://schemas.microsoft.com/office/drawing/2014/main" id="{B6BF0204-C973-28CF-295D-2D7896622FA0}"/>
              </a:ext>
            </a:extLst>
          </p:cNvPr>
          <p:cNvSpPr txBox="1">
            <a:spLocks/>
          </p:cNvSpPr>
          <p:nvPr/>
        </p:nvSpPr>
        <p:spPr>
          <a:xfrm>
            <a:off x="548638" y="2431878"/>
            <a:ext cx="10678685" cy="42703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spcAft>
                <a:spcPts val="800"/>
              </a:spcAft>
              <a:buFont typeface="Arial" panose="020B0604020202020204" pitchFamily="34" charset="0"/>
              <a:buNone/>
            </a:pPr>
            <a:r>
              <a:rPr lang="en-US" sz="2600" b="1" dirty="0">
                <a:ea typeface="Calibri" panose="020F0502020204030204" pitchFamily="34" charset="0"/>
                <a:cs typeface="Calibri" panose="020F0502020204030204" pitchFamily="34" charset="0"/>
              </a:rPr>
              <a:t>“If you lead with Mission, the money will follow.”  </a:t>
            </a:r>
          </a:p>
          <a:p>
            <a:pPr marL="0" indent="0" algn="ctr">
              <a:lnSpc>
                <a:spcPct val="107000"/>
              </a:lnSpc>
              <a:spcBef>
                <a:spcPts val="0"/>
              </a:spcBef>
              <a:spcAft>
                <a:spcPts val="800"/>
              </a:spcAft>
              <a:buFont typeface="Arial" panose="020B0604020202020204" pitchFamily="34" charset="0"/>
              <a:buNone/>
            </a:pPr>
            <a:r>
              <a:rPr lang="en-US" sz="2600" b="1" dirty="0">
                <a:ea typeface="Calibri" panose="020F0502020204030204" pitchFamily="34" charset="0"/>
                <a:cs typeface="Calibri" panose="020F0502020204030204" pitchFamily="34" charset="0"/>
              </a:rPr>
              <a:t>- Fr. Michael Martin, OFM</a:t>
            </a:r>
          </a:p>
          <a:p>
            <a:pPr marL="0" indent="0" algn="ctr">
              <a:lnSpc>
                <a:spcPct val="107000"/>
              </a:lnSpc>
              <a:spcBef>
                <a:spcPts val="0"/>
              </a:spcBef>
              <a:spcAft>
                <a:spcPts val="800"/>
              </a:spcAft>
              <a:buNone/>
            </a:pPr>
            <a:r>
              <a:rPr lang="en-US" sz="1800" b="1" dirty="0">
                <a:effectLst/>
                <a:ea typeface="Calibri" panose="020F0502020204030204" pitchFamily="34" charset="0"/>
                <a:cs typeface="Calibri" panose="020F0502020204030204" pitchFamily="34" charset="0"/>
              </a:rPr>
              <a:t>Under the authority of the Bishop, the Office of Education serves the ministry of Catholic schools in the Diocese of Raleigh.  Our purpose is to ensure that Catholic Identity remains the foundation of all we do. </a:t>
            </a:r>
          </a:p>
          <a:p>
            <a:pPr marL="0" indent="0" algn="ctr">
              <a:lnSpc>
                <a:spcPct val="107000"/>
              </a:lnSpc>
              <a:spcBef>
                <a:spcPts val="0"/>
              </a:spcBef>
              <a:spcAft>
                <a:spcPts val="800"/>
              </a:spcAft>
              <a:buNone/>
            </a:pPr>
            <a:r>
              <a:rPr lang="en-US" sz="1800" b="1" dirty="0">
                <a:effectLst/>
                <a:ea typeface="Calibri" panose="020F0502020204030204" pitchFamily="34" charset="0"/>
                <a:cs typeface="Calibri" panose="020F0502020204030204" pitchFamily="34" charset="0"/>
              </a:rPr>
              <a:t>We advance the Diocesan shared mission and vision for Catholic schools; foster collaboration, solidarity, and subsidiarity; engage in advocacy for Catholic education; and ensure compliance with laws, policies, and procedures. </a:t>
            </a:r>
          </a:p>
          <a:p>
            <a:pPr marL="0" indent="0" algn="ctr">
              <a:lnSpc>
                <a:spcPct val="107000"/>
              </a:lnSpc>
              <a:spcBef>
                <a:spcPts val="0"/>
              </a:spcBef>
              <a:spcAft>
                <a:spcPts val="800"/>
              </a:spcAft>
              <a:buNone/>
            </a:pPr>
            <a:r>
              <a:rPr lang="en-US" sz="1800" b="1" dirty="0">
                <a:effectLst/>
                <a:ea typeface="Calibri" panose="020F0502020204030204" pitchFamily="34" charset="0"/>
                <a:cs typeface="Calibri" panose="020F0502020204030204" pitchFamily="34" charset="0"/>
              </a:rPr>
              <a:t>In partnership with pastors, principals, and directors, the Office of Education supports schools as they </a:t>
            </a:r>
          </a:p>
          <a:p>
            <a:pPr marL="0" indent="0" algn="ctr">
              <a:lnSpc>
                <a:spcPct val="107000"/>
              </a:lnSpc>
              <a:spcBef>
                <a:spcPts val="0"/>
              </a:spcBef>
              <a:spcAft>
                <a:spcPts val="800"/>
              </a:spcAft>
              <a:buNone/>
            </a:pPr>
            <a:r>
              <a:rPr lang="en-US" sz="1800" b="1" dirty="0">
                <a:effectLst/>
                <a:ea typeface="Calibri" panose="020F0502020204030204" pitchFamily="34" charset="0"/>
                <a:cs typeface="Calibri" panose="020F0502020204030204" pitchFamily="34" charset="0"/>
              </a:rPr>
              <a:t>form disciples and scholars, </a:t>
            </a:r>
          </a:p>
          <a:p>
            <a:pPr marL="0" indent="0" algn="ctr">
              <a:lnSpc>
                <a:spcPct val="107000"/>
              </a:lnSpc>
              <a:spcBef>
                <a:spcPts val="0"/>
              </a:spcBef>
              <a:spcAft>
                <a:spcPts val="800"/>
              </a:spcAft>
              <a:buNone/>
            </a:pPr>
            <a:r>
              <a:rPr lang="en-US" sz="1800" b="1" dirty="0">
                <a:effectLst/>
                <a:ea typeface="Calibri" panose="020F0502020204030204" pitchFamily="34" charset="0"/>
                <a:cs typeface="Calibri" panose="020F0502020204030204" pitchFamily="34" charset="0"/>
              </a:rPr>
              <a:t>strengthen families in faith,</a:t>
            </a:r>
          </a:p>
          <a:p>
            <a:pPr marL="0" indent="0" algn="ctr">
              <a:lnSpc>
                <a:spcPct val="107000"/>
              </a:lnSpc>
              <a:spcBef>
                <a:spcPts val="0"/>
              </a:spcBef>
              <a:spcAft>
                <a:spcPts val="800"/>
              </a:spcAft>
              <a:buNone/>
            </a:pPr>
            <a:r>
              <a:rPr lang="en-US" sz="1800" b="1" dirty="0">
                <a:effectLst/>
                <a:ea typeface="Calibri" panose="020F0502020204030204" pitchFamily="34" charset="0"/>
                <a:cs typeface="Calibri" panose="020F0502020204030204" pitchFamily="34" charset="0"/>
              </a:rPr>
              <a:t> and grow equitable school communities that are affordable, accessible and inclusive.    </a:t>
            </a:r>
            <a:endParaRPr lang="en-US"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0100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6054880" y="2455772"/>
            <a:ext cx="6028744" cy="2165214"/>
          </a:xfrm>
        </p:spPr>
        <p:txBody>
          <a:bodyPr anchor="b">
            <a:normAutofit/>
          </a:bodyPr>
          <a:lstStyle/>
          <a:p>
            <a:pPr algn="l"/>
            <a:r>
              <a:rPr lang="en-US" sz="5400" dirty="0">
                <a:latin typeface="Book Antiqua" panose="02040602050305030304" pitchFamily="18" charset="0"/>
              </a:rPr>
              <a:t>Team Member Roles</a:t>
            </a:r>
          </a:p>
        </p:txBody>
      </p:sp>
      <p:sp>
        <p:nvSpPr>
          <p:cNvPr id="4" name="Subtitle 3">
            <a:extLst>
              <a:ext uri="{FF2B5EF4-FFF2-40B4-BE49-F238E27FC236}">
                <a16:creationId xmlns:a16="http://schemas.microsoft.com/office/drawing/2014/main" id="{817AECBD-AE77-4AD2-967C-083E9E39A635}"/>
              </a:ext>
            </a:extLst>
          </p:cNvPr>
          <p:cNvSpPr>
            <a:spLocks noGrp="1"/>
          </p:cNvSpPr>
          <p:nvPr>
            <p:ph type="subTitle" idx="1"/>
          </p:nvPr>
        </p:nvSpPr>
        <p:spPr>
          <a:xfrm>
            <a:off x="6746627" y="4750893"/>
            <a:ext cx="4645250" cy="1147863"/>
          </a:xfrm>
        </p:spPr>
        <p:txBody>
          <a:bodyPr anchor="t">
            <a:normAutofit/>
          </a:bodyPr>
          <a:lstStyle/>
          <a:p>
            <a:pPr algn="l"/>
            <a:endParaRPr lang="en-US" sz="1100"/>
          </a:p>
          <a:p>
            <a:pPr algn="l"/>
            <a:endParaRPr lang="en-US" sz="1100"/>
          </a:p>
        </p:txBody>
      </p:sp>
      <p:sp>
        <p:nvSpPr>
          <p:cNvPr id="27"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6661" r="1" b="1251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07505454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Team Member Roles: Principal</a:t>
            </a:r>
            <a:endParaRPr lang="en-US" sz="2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307" y="2203956"/>
            <a:ext cx="10387261" cy="4446247"/>
          </a:xfrm>
        </p:spPr>
        <p:txBody>
          <a:bodyPr anchor="ctr">
            <a:normAutofit/>
          </a:bodyPr>
          <a:lstStyle/>
          <a:p>
            <a:pPr marL="0" indent="0">
              <a:buNone/>
            </a:pPr>
            <a:r>
              <a:rPr lang="en-US" b="1" dirty="0">
                <a:latin typeface="Lato"/>
                <a:ea typeface="Lato"/>
                <a:cs typeface="Lato"/>
              </a:rPr>
              <a:t>Although the enrollment management process is a high-priority, it is also a potentially time-consuming process. The school’s principal should weigh his or her involvement very carefully. The principal should approve the final composition of the Enrollment Management Team, but can delegate the selection and organization of a trusted leader within the school community to oversee the process.</a:t>
            </a:r>
            <a:endParaRPr lang="en-US" dirty="0">
              <a:latin typeface="Lato"/>
              <a:ea typeface="Lato"/>
              <a:cs typeface="Lato"/>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281999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Team Member Roles: Leader</a:t>
            </a:r>
            <a:endParaRPr lang="en-US" sz="2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307" y="2203956"/>
            <a:ext cx="10387261" cy="4446247"/>
          </a:xfrm>
        </p:spPr>
        <p:txBody>
          <a:bodyPr anchor="ctr">
            <a:normAutofit/>
          </a:bodyPr>
          <a:lstStyle/>
          <a:p>
            <a:pPr marL="0" indent="0">
              <a:buNone/>
            </a:pPr>
            <a:r>
              <a:rPr lang="en-US" b="1" dirty="0">
                <a:latin typeface="Lato"/>
                <a:ea typeface="Lato"/>
                <a:cs typeface="Lato"/>
              </a:rPr>
              <a:t>The principal must select a leader who has strong credibility within the school community and is known as committed, dedicated and enthusiastic promoter of the school. </a:t>
            </a:r>
          </a:p>
          <a:p>
            <a:r>
              <a:rPr lang="en-US" b="1" dirty="0">
                <a:latin typeface="Lato"/>
                <a:ea typeface="Lato"/>
                <a:cs typeface="Lato"/>
              </a:rPr>
              <a:t>In addition, the leader must have the people skills necessary not only to organize and direct the team, but also to motivate them and elicit their strong commitment and accountability.</a:t>
            </a:r>
          </a:p>
          <a:p>
            <a:r>
              <a:rPr lang="en-US" b="1" dirty="0">
                <a:latin typeface="Lato"/>
                <a:ea typeface="Lato"/>
                <a:cs typeface="Lato"/>
              </a:rPr>
              <a:t>Together with the principal, the leader must be able to identify and recruit the entire Enrollment Management Team, finding the right mix of skills, talents, personalities and experiences.</a:t>
            </a:r>
            <a:endParaRPr lang="en-US" dirty="0">
              <a:latin typeface="Lato"/>
              <a:ea typeface="Lato"/>
              <a:cs typeface="Lato"/>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424233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Team Member Roles: Technical Advisor</a:t>
            </a:r>
            <a:endParaRPr lang="en-US" sz="2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307" y="2203956"/>
            <a:ext cx="10387261" cy="4446247"/>
          </a:xfrm>
        </p:spPr>
        <p:txBody>
          <a:bodyPr anchor="ctr">
            <a:normAutofit/>
          </a:bodyPr>
          <a:lstStyle/>
          <a:p>
            <a:pPr marL="0" indent="0">
              <a:buNone/>
            </a:pPr>
            <a:r>
              <a:rPr lang="en-US" b="1" dirty="0">
                <a:latin typeface="Lato"/>
                <a:ea typeface="Lato"/>
                <a:cs typeface="Lato"/>
              </a:rPr>
              <a:t>A person with the expertise and willingness to </a:t>
            </a:r>
          </a:p>
          <a:p>
            <a:r>
              <a:rPr lang="en-US" b="1" dirty="0">
                <a:latin typeface="Lato"/>
                <a:ea typeface="Lato"/>
                <a:cs typeface="Lato"/>
              </a:rPr>
              <a:t>Provide advice on maintaining and updating databases of prospective students/families and spreadsheets that track enrollment data. </a:t>
            </a:r>
          </a:p>
          <a:p>
            <a:r>
              <a:rPr lang="en-US" b="1" dirty="0">
                <a:latin typeface="Lato"/>
                <a:ea typeface="Lato"/>
                <a:cs typeface="Lato"/>
              </a:rPr>
              <a:t>This person should be detail-oriented and proficient in EXCEL/Google Sheets</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2733202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Team Member Roles: Treasurer and/or Finance Expert</a:t>
            </a:r>
            <a:endParaRPr lang="en-US" sz="2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307" y="2203956"/>
            <a:ext cx="10387261" cy="4446247"/>
          </a:xfrm>
        </p:spPr>
        <p:txBody>
          <a:bodyPr anchor="ctr">
            <a:normAutofit/>
          </a:bodyPr>
          <a:lstStyle/>
          <a:p>
            <a:pPr marL="0" indent="0">
              <a:buNone/>
            </a:pPr>
            <a:r>
              <a:rPr lang="en-US" b="1" dirty="0">
                <a:latin typeface="Lato"/>
                <a:ea typeface="Lato"/>
                <a:cs typeface="Lato"/>
              </a:rPr>
              <a:t>An accountant or bookkeeper who can convert the Marketing and Enrollment Plan into a budget which he/she monitors. </a:t>
            </a:r>
          </a:p>
          <a:p>
            <a:pPr marL="0" indent="0">
              <a:buNone/>
            </a:pPr>
            <a:endParaRPr lang="en-US" b="1" dirty="0">
              <a:latin typeface="Lato"/>
              <a:ea typeface="Lato"/>
              <a:cs typeface="Lato"/>
            </a:endParaRPr>
          </a:p>
          <a:p>
            <a:pPr marL="0" indent="0">
              <a:buNone/>
            </a:pPr>
            <a:r>
              <a:rPr lang="en-US" b="1" dirty="0">
                <a:latin typeface="Lato"/>
                <a:ea typeface="Lato"/>
                <a:cs typeface="Lato"/>
              </a:rPr>
              <a:t>One who understands the relationship between tuition increases and attrition rates who can help with the school’s total financial budget projections.</a:t>
            </a:r>
          </a:p>
          <a:p>
            <a:pPr marL="0" indent="0">
              <a:buNone/>
            </a:pPr>
            <a:endParaRPr lang="en-US" b="1" dirty="0">
              <a:latin typeface="Lato"/>
              <a:ea typeface="Lato"/>
              <a:cs typeface="Lato"/>
            </a:endParaRPr>
          </a:p>
          <a:p>
            <a:pPr marL="0" indent="0">
              <a:buNone/>
            </a:pPr>
            <a:endParaRPr lang="en-US" b="1" dirty="0">
              <a:latin typeface="Lato"/>
              <a:ea typeface="Lato"/>
              <a:cs typeface="Lato"/>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148538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79">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81">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7" descr="A picture containing indoor, building, sitting, table&#10;&#10;Description automatically generated">
            <a:extLst>
              <a:ext uri="{FF2B5EF4-FFF2-40B4-BE49-F238E27FC236}">
                <a16:creationId xmlns:a16="http://schemas.microsoft.com/office/drawing/2014/main" id="{B3DF6933-65D0-4D9B-A460-25E07E93E030}"/>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8B62D61-237C-4B7A-8196-3463C47AD29B}"/>
              </a:ext>
            </a:extLst>
          </p:cNvPr>
          <p:cNvSpPr>
            <a:spLocks noGrp="1"/>
          </p:cNvSpPr>
          <p:nvPr>
            <p:ph type="ctrTitle"/>
          </p:nvPr>
        </p:nvSpPr>
        <p:spPr>
          <a:xfrm>
            <a:off x="836676" y="2300142"/>
            <a:ext cx="10515600" cy="2985923"/>
          </a:xfrm>
        </p:spPr>
        <p:txBody>
          <a:bodyPr>
            <a:normAutofit/>
          </a:bodyPr>
          <a:lstStyle/>
          <a:p>
            <a:r>
              <a:rPr lang="en-US" sz="5200">
                <a:solidFill>
                  <a:srgbClr val="FFFFFF"/>
                </a:solidFill>
                <a:latin typeface="Garamond"/>
              </a:rPr>
              <a:t>Prayer </a:t>
            </a:r>
          </a:p>
        </p:txBody>
      </p:sp>
    </p:spTree>
    <p:extLst>
      <p:ext uri="{BB962C8B-B14F-4D97-AF65-F5344CB8AC3E}">
        <p14:creationId xmlns:p14="http://schemas.microsoft.com/office/powerpoint/2010/main" val="77399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Team Member Roles: Evangelizer</a:t>
            </a:r>
            <a:endParaRPr lang="en-US" sz="2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307" y="2203956"/>
            <a:ext cx="8081343" cy="4446247"/>
          </a:xfrm>
        </p:spPr>
        <p:txBody>
          <a:bodyPr anchor="ctr">
            <a:normAutofit/>
          </a:bodyPr>
          <a:lstStyle/>
          <a:p>
            <a:pPr marL="0" indent="0">
              <a:buNone/>
            </a:pPr>
            <a:r>
              <a:rPr lang="en-US" b="1" dirty="0"/>
              <a:t>One who naturally makes the connection in the conversation between the “good news” about Catholic education and spreading the Kingdom of God. </a:t>
            </a:r>
          </a:p>
          <a:p>
            <a:pPr marL="0" indent="0">
              <a:buNone/>
            </a:pPr>
            <a:r>
              <a:rPr lang="en-US" b="1" dirty="0"/>
              <a:t>This person shares his or her passion and enthusiasm for the faith at every opportunity – a natural word-of-mouth promoter.</a:t>
            </a:r>
            <a:endParaRPr lang="en-US" b="1" dirty="0">
              <a:latin typeface="Lato"/>
              <a:ea typeface="Lato"/>
              <a:cs typeface="Lato"/>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3" name="Picture 2">
            <a:extLst>
              <a:ext uri="{FF2B5EF4-FFF2-40B4-BE49-F238E27FC236}">
                <a16:creationId xmlns:a16="http://schemas.microsoft.com/office/drawing/2014/main" id="{0CF28E66-0254-9207-108C-321206B7773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13258" y="2203955"/>
            <a:ext cx="2340542" cy="4446247"/>
          </a:xfrm>
          <a:prstGeom prst="rect">
            <a:avLst/>
          </a:prstGeom>
        </p:spPr>
      </p:pic>
    </p:spTree>
    <p:extLst>
      <p:ext uri="{BB962C8B-B14F-4D97-AF65-F5344CB8AC3E}">
        <p14:creationId xmlns:p14="http://schemas.microsoft.com/office/powerpoint/2010/main" val="420535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Team Member Roles: Public Relations/Marketing Expert</a:t>
            </a:r>
            <a:endParaRPr lang="en-US" sz="2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307" y="2203956"/>
            <a:ext cx="7395543" cy="4446247"/>
          </a:xfrm>
        </p:spPr>
        <p:txBody>
          <a:bodyPr anchor="ctr">
            <a:normAutofit/>
          </a:bodyPr>
          <a:lstStyle/>
          <a:p>
            <a:pPr marL="0" indent="0">
              <a:buNone/>
            </a:pPr>
            <a:r>
              <a:rPr lang="en-US" b="1" dirty="0"/>
              <a:t>An individual with marketing, advertising or public relations experience who can effectively promote the school’s special events and qualities to the internal school community and to external audiences. </a:t>
            </a:r>
            <a:endParaRPr lang="en-US" b="1" dirty="0">
              <a:latin typeface="Lato"/>
              <a:ea typeface="Lato"/>
              <a:cs typeface="Lato"/>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
        <p:nvSpPr>
          <p:cNvPr id="2" name="TextBox 1">
            <a:extLst>
              <a:ext uri="{FF2B5EF4-FFF2-40B4-BE49-F238E27FC236}">
                <a16:creationId xmlns:a16="http://schemas.microsoft.com/office/drawing/2014/main" id="{A35B2862-0398-5F71-C486-A18904179234}"/>
              </a:ext>
            </a:extLst>
          </p:cNvPr>
          <p:cNvSpPr txBox="1"/>
          <p:nvPr/>
        </p:nvSpPr>
        <p:spPr>
          <a:xfrm>
            <a:off x="8366760" y="2354580"/>
            <a:ext cx="3630852" cy="4031873"/>
          </a:xfrm>
          <a:prstGeom prst="rect">
            <a:avLst/>
          </a:prstGeom>
          <a:noFill/>
        </p:spPr>
        <p:txBody>
          <a:bodyPr wrap="square" rtlCol="0">
            <a:spAutoFit/>
          </a:bodyPr>
          <a:lstStyle/>
          <a:p>
            <a:r>
              <a:rPr lang="en-US" sz="1600" dirty="0"/>
              <a:t>“My degree is in graphic design which led me to the position of Enrollment and Marketing Officer in 2013. Since 2019, that role has included Advancement, all of which are complemented by my graphic design background. I view enrollment and fundraising through the marketing 'lens' with constant analyses of audiences, trends, social media, SEO, and branding. Event planning, for which I am also responsible, is integral to the in-person/on-campus experience which actively </a:t>
            </a:r>
          </a:p>
          <a:p>
            <a:r>
              <a:rPr lang="en-US" sz="1600" dirty="0"/>
              <a:t>promotes SRCS.”  </a:t>
            </a:r>
          </a:p>
          <a:p>
            <a:r>
              <a:rPr lang="en-US" sz="1600" dirty="0"/>
              <a:t>(Mary Morgan, St. Raphael)</a:t>
            </a:r>
          </a:p>
        </p:txBody>
      </p:sp>
    </p:spTree>
    <p:extLst>
      <p:ext uri="{BB962C8B-B14F-4D97-AF65-F5344CB8AC3E}">
        <p14:creationId xmlns:p14="http://schemas.microsoft.com/office/powerpoint/2010/main" val="192173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Team Member Roles: Stellar Teacher</a:t>
            </a:r>
            <a:endParaRPr lang="en-US" sz="2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308" y="2203956"/>
            <a:ext cx="6437646" cy="4446247"/>
          </a:xfrm>
        </p:spPr>
        <p:txBody>
          <a:bodyPr anchor="ctr">
            <a:normAutofit/>
          </a:bodyPr>
          <a:lstStyle/>
          <a:p>
            <a:pPr marL="0" indent="0">
              <a:buNone/>
            </a:pPr>
            <a:r>
              <a:rPr lang="en-US" b="1" dirty="0"/>
              <a:t>The educator every parent wishes his or her child had this year and every year. </a:t>
            </a:r>
            <a:endParaRPr lang="en-US" b="1" dirty="0">
              <a:latin typeface="Lato"/>
              <a:ea typeface="Lato"/>
              <a:cs typeface="Lato"/>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descr="A person showing a person something on the paper&#10;&#10;Description automatically generated with medium confidence">
            <a:extLst>
              <a:ext uri="{FF2B5EF4-FFF2-40B4-BE49-F238E27FC236}">
                <a16:creationId xmlns:a16="http://schemas.microsoft.com/office/drawing/2014/main" id="{640F242B-BD5B-639B-9285-3AB18AC41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260" y="2847001"/>
            <a:ext cx="4109433" cy="2743265"/>
          </a:xfrm>
          <a:prstGeom prst="rect">
            <a:avLst/>
          </a:prstGeom>
        </p:spPr>
      </p:pic>
    </p:spTree>
    <p:extLst>
      <p:ext uri="{BB962C8B-B14F-4D97-AF65-F5344CB8AC3E}">
        <p14:creationId xmlns:p14="http://schemas.microsoft.com/office/powerpoint/2010/main" val="127834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Team Member Roles: Organizer</a:t>
            </a:r>
            <a:endParaRPr lang="en-US" sz="2800" b="1" dirty="0">
              <a:solidFill>
                <a:schemeClr val="bg1"/>
              </a:solidFill>
              <a:cs typeface="Calibri Light"/>
            </a:endParaRP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308" y="2203956"/>
            <a:ext cx="6171147" cy="4446247"/>
          </a:xfrm>
        </p:spPr>
        <p:txBody>
          <a:bodyPr anchor="ctr">
            <a:normAutofit/>
          </a:bodyPr>
          <a:lstStyle/>
          <a:p>
            <a:pPr marL="0" indent="0">
              <a:buNone/>
            </a:pPr>
            <a:r>
              <a:rPr lang="en-US" b="1" dirty="0"/>
              <a:t>A highly reliable person willing to track the team’s schedule, budget, and other important information, ensuring it is all done correctly.</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10" name="Picture 9" descr="Timeline&#10;&#10;Description automatically generated">
            <a:extLst>
              <a:ext uri="{FF2B5EF4-FFF2-40B4-BE49-F238E27FC236}">
                <a16:creationId xmlns:a16="http://schemas.microsoft.com/office/drawing/2014/main" id="{FA1E7D40-CF14-2238-3DF3-0CA171101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8906" y="2310384"/>
            <a:ext cx="3060192" cy="3962400"/>
          </a:xfrm>
          <a:prstGeom prst="rect">
            <a:avLst/>
          </a:prstGeom>
        </p:spPr>
      </p:pic>
    </p:spTree>
    <p:extLst>
      <p:ext uri="{BB962C8B-B14F-4D97-AF65-F5344CB8AC3E}">
        <p14:creationId xmlns:p14="http://schemas.microsoft.com/office/powerpoint/2010/main" val="217064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6054880" y="2455772"/>
            <a:ext cx="6028744" cy="2165214"/>
          </a:xfrm>
        </p:spPr>
        <p:txBody>
          <a:bodyPr anchor="b">
            <a:normAutofit/>
          </a:bodyPr>
          <a:lstStyle/>
          <a:p>
            <a:pPr algn="l"/>
            <a:r>
              <a:rPr lang="en-US" sz="5400" dirty="0">
                <a:latin typeface="Book Antiqua" panose="02040602050305030304" pitchFamily="18" charset="0"/>
              </a:rPr>
              <a:t>Closing Thoughts…</a:t>
            </a:r>
          </a:p>
        </p:txBody>
      </p:sp>
      <p:sp>
        <p:nvSpPr>
          <p:cNvPr id="4" name="Subtitle 3">
            <a:extLst>
              <a:ext uri="{FF2B5EF4-FFF2-40B4-BE49-F238E27FC236}">
                <a16:creationId xmlns:a16="http://schemas.microsoft.com/office/drawing/2014/main" id="{817AECBD-AE77-4AD2-967C-083E9E39A635}"/>
              </a:ext>
            </a:extLst>
          </p:cNvPr>
          <p:cNvSpPr>
            <a:spLocks noGrp="1"/>
          </p:cNvSpPr>
          <p:nvPr>
            <p:ph type="subTitle" idx="1"/>
          </p:nvPr>
        </p:nvSpPr>
        <p:spPr>
          <a:xfrm>
            <a:off x="6746627" y="4750893"/>
            <a:ext cx="4645250" cy="1147863"/>
          </a:xfrm>
        </p:spPr>
        <p:txBody>
          <a:bodyPr anchor="t">
            <a:normAutofit/>
          </a:bodyPr>
          <a:lstStyle/>
          <a:p>
            <a:pPr algn="l"/>
            <a:endParaRPr lang="en-US" sz="1100"/>
          </a:p>
          <a:p>
            <a:pPr algn="l"/>
            <a:endParaRPr lang="en-US" sz="1100"/>
          </a:p>
        </p:txBody>
      </p:sp>
      <p:sp>
        <p:nvSpPr>
          <p:cNvPr id="27"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6661" r="1" b="12513"/>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50923889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Appreciative Inquiry –</a:t>
            </a:r>
            <a:br>
              <a:rPr lang="en-US" sz="3600" b="1" dirty="0">
                <a:solidFill>
                  <a:schemeClr val="bg1"/>
                </a:solidFill>
                <a:latin typeface="Garamond"/>
              </a:rPr>
            </a:br>
            <a:r>
              <a:rPr lang="en-US" sz="3600" b="1" dirty="0">
                <a:solidFill>
                  <a:schemeClr val="bg1"/>
                </a:solidFill>
                <a:latin typeface="Garamond"/>
              </a:rPr>
              <a:t>Enrollment Management Teams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9127270" cy="3660185"/>
          </a:xfrm>
        </p:spPr>
        <p:txBody>
          <a:bodyPr anchor="ctr">
            <a:normAutofit/>
          </a:bodyPr>
          <a:lstStyle/>
          <a:p>
            <a:pPr marL="0" marR="0" indent="0">
              <a:lnSpc>
                <a:spcPct val="107000"/>
              </a:lnSpc>
              <a:spcBef>
                <a:spcPts val="0"/>
              </a:spcBef>
              <a:spcAft>
                <a:spcPts val="800"/>
              </a:spcAft>
              <a:buNone/>
            </a:pPr>
            <a:r>
              <a:rPr lang="en-US" dirty="0">
                <a:latin typeface="Lato"/>
                <a:ea typeface="Calibri" panose="020F0502020204030204" pitchFamily="34" charset="0"/>
                <a:cs typeface="Times New Roman"/>
              </a:rPr>
              <a:t>What has WORKED WELL for our schools so far?</a:t>
            </a:r>
          </a:p>
          <a:p>
            <a:pPr marL="0" marR="0" indent="0">
              <a:lnSpc>
                <a:spcPct val="107000"/>
              </a:lnSpc>
              <a:spcBef>
                <a:spcPts val="0"/>
              </a:spcBef>
              <a:spcAft>
                <a:spcPts val="800"/>
              </a:spcAft>
              <a:buNone/>
            </a:pPr>
            <a:r>
              <a:rPr lang="en-US" dirty="0">
                <a:latin typeface="Lato"/>
                <a:ea typeface="Calibri" panose="020F0502020204030204" pitchFamily="34" charset="0"/>
                <a:cs typeface="Times New Roman"/>
              </a:rPr>
              <a:t>What could be IMPROVED?</a:t>
            </a:r>
          </a:p>
          <a:p>
            <a:pPr marL="0" marR="0" indent="0">
              <a:lnSpc>
                <a:spcPct val="107000"/>
              </a:lnSpc>
              <a:spcBef>
                <a:spcPts val="0"/>
              </a:spcBef>
              <a:spcAft>
                <a:spcPts val="800"/>
              </a:spcAft>
              <a:buNone/>
            </a:pPr>
            <a:r>
              <a:rPr lang="en-US" dirty="0">
                <a:latin typeface="Lato"/>
                <a:ea typeface="Calibri" panose="020F0502020204030204" pitchFamily="34" charset="0"/>
                <a:cs typeface="Times New Roman"/>
              </a:rPr>
              <a:t>How can we leverage what we already do well to improve other areas?</a:t>
            </a:r>
          </a:p>
          <a:p>
            <a:pPr marL="0" marR="0" indent="0">
              <a:lnSpc>
                <a:spcPct val="107000"/>
              </a:lnSpc>
              <a:spcBef>
                <a:spcPts val="0"/>
              </a:spcBef>
              <a:spcAft>
                <a:spcPts val="800"/>
              </a:spcAft>
              <a:buNone/>
            </a:pPr>
            <a:endParaRPr lang="en-US" dirty="0">
              <a:latin typeface="Lato"/>
              <a:ea typeface="Calibri" panose="020F0502020204030204" pitchFamily="34" charset="0"/>
              <a:cs typeface="Times New Roman"/>
            </a:endParaRPr>
          </a:p>
          <a:p>
            <a:pPr marL="0" marR="0" indent="0">
              <a:lnSpc>
                <a:spcPct val="107000"/>
              </a:lnSpc>
              <a:spcBef>
                <a:spcPts val="0"/>
              </a:spcBef>
              <a:spcAft>
                <a:spcPts val="800"/>
              </a:spcAft>
              <a:buNone/>
            </a:pPr>
            <a:r>
              <a:rPr lang="en-US" dirty="0">
                <a:effectLst/>
                <a:latin typeface="Lato"/>
                <a:ea typeface="Calibri" panose="020F0502020204030204" pitchFamily="34" charset="0"/>
                <a:cs typeface="Times New Roman"/>
                <a:hlinkClick r:id="rId2"/>
              </a:rPr>
              <a:t>https://bit.ly/enrollmentteams</a:t>
            </a:r>
            <a:r>
              <a:rPr lang="en-US" dirty="0">
                <a:effectLst/>
                <a:latin typeface="Lato"/>
                <a:ea typeface="Calibri" panose="020F0502020204030204" pitchFamily="34" charset="0"/>
                <a:cs typeface="Times New Roman"/>
              </a:rPr>
              <a:t> </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5124" name="Picture 4" descr="QR Code">
            <a:extLst>
              <a:ext uri="{FF2B5EF4-FFF2-40B4-BE49-F238E27FC236}">
                <a16:creationId xmlns:a16="http://schemas.microsoft.com/office/drawing/2014/main" id="{10847376-9319-0A1D-1440-B26B2DECC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5252" y="3205869"/>
            <a:ext cx="1974273" cy="197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8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8E7BEA-BD42-446A-3EE9-7072B9D0A945}"/>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sz="3600" b="1" dirty="0">
                <a:solidFill>
                  <a:schemeClr val="bg1"/>
                </a:solidFill>
                <a:latin typeface="Garamond"/>
              </a:rPr>
              <a:t>OPERATIONAL VITALITY</a:t>
            </a:r>
            <a:br>
              <a:rPr lang="en-US" sz="3600" b="1">
                <a:latin typeface="Garamond"/>
              </a:rPr>
            </a:br>
            <a:r>
              <a:rPr lang="en-US" sz="3600" b="1" dirty="0">
                <a:solidFill>
                  <a:schemeClr val="bg1"/>
                </a:solidFill>
                <a:latin typeface="Garamond"/>
              </a:rPr>
              <a:t>Enrollment Management Meetings and Topics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11036980" cy="3660185"/>
          </a:xfrm>
        </p:spPr>
        <p:txBody>
          <a:bodyPr anchor="ctr">
            <a:normAutofit/>
          </a:bodyPr>
          <a:lstStyle/>
          <a:p>
            <a:pPr marL="0" marR="0">
              <a:lnSpc>
                <a:spcPct val="107000"/>
              </a:lnSpc>
              <a:spcBef>
                <a:spcPts val="0"/>
              </a:spcBef>
              <a:spcAft>
                <a:spcPts val="800"/>
              </a:spcAft>
            </a:pPr>
            <a:r>
              <a:rPr lang="en-US" dirty="0">
                <a:effectLst/>
                <a:latin typeface="Lato"/>
                <a:ea typeface="Calibri" panose="020F0502020204030204" pitchFamily="34" charset="0"/>
                <a:cs typeface="Times New Roman"/>
              </a:rPr>
              <a:t>	Wednesday, November 9, 10am – 12pm: Topic - Marketing</a:t>
            </a:r>
          </a:p>
          <a:p>
            <a:pPr marL="0" marR="0">
              <a:lnSpc>
                <a:spcPct val="107000"/>
              </a:lnSpc>
              <a:spcBef>
                <a:spcPts val="0"/>
              </a:spcBef>
              <a:spcAft>
                <a:spcPts val="800"/>
              </a:spcAft>
            </a:pPr>
            <a:r>
              <a:rPr lang="en-US" dirty="0">
                <a:effectLst/>
                <a:latin typeface="Lato"/>
                <a:ea typeface="Calibri" panose="020F0502020204030204" pitchFamily="34" charset="0"/>
                <a:cs typeface="Times New Roman"/>
              </a:rPr>
              <a:t>	Wednesday, January 11, 10am – 12pm: Topic – Recruiting</a:t>
            </a:r>
          </a:p>
          <a:p>
            <a:pPr marL="0" marR="0">
              <a:lnSpc>
                <a:spcPct val="107000"/>
              </a:lnSpc>
              <a:spcBef>
                <a:spcPts val="0"/>
              </a:spcBef>
              <a:spcAft>
                <a:spcPts val="800"/>
              </a:spcAft>
            </a:pPr>
            <a:r>
              <a:rPr lang="en-US" dirty="0">
                <a:effectLst/>
                <a:latin typeface="Lato"/>
                <a:ea typeface="Calibri" panose="020F0502020204030204" pitchFamily="34" charset="0"/>
                <a:cs typeface="Times New Roman"/>
              </a:rPr>
              <a:t>	Wednesday, March 15, 10am – 12pm: Topic – Retention</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1596347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9F6951-1E33-A8E9-563F-500183EAC998}"/>
              </a:ext>
            </a:extLst>
          </p:cNvPr>
          <p:cNvSpPr/>
          <p:nvPr/>
        </p:nvSpPr>
        <p:spPr>
          <a:xfrm>
            <a:off x="386862" y="381000"/>
            <a:ext cx="11383107" cy="1758461"/>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fontScale="90000"/>
          </a:bodyPr>
          <a:lstStyle/>
          <a:p>
            <a:r>
              <a:rPr lang="en-US" b="1" dirty="0">
                <a:solidFill>
                  <a:schemeClr val="bg1"/>
                </a:solidFill>
                <a:latin typeface="Garamond"/>
              </a:rPr>
              <a:t>OPERATIONAL VITALITY</a:t>
            </a:r>
            <a:br>
              <a:rPr lang="en-US" b="1">
                <a:latin typeface="Garamond"/>
              </a:rPr>
            </a:br>
            <a:r>
              <a:rPr lang="en-US" b="1" dirty="0">
                <a:solidFill>
                  <a:schemeClr val="bg1"/>
                </a:solidFill>
                <a:latin typeface="Garamond"/>
              </a:rPr>
              <a:t>Enrollment Management Training - Questions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11036980" cy="3660185"/>
          </a:xfrm>
        </p:spPr>
        <p:txBody>
          <a:bodyPr anchor="ctr">
            <a:normAutofit fontScale="92500" lnSpcReduction="20000"/>
          </a:bodyPr>
          <a:lstStyle/>
          <a:p>
            <a:pPr marL="0" marR="0" indent="0" algn="ctr">
              <a:lnSpc>
                <a:spcPct val="107000"/>
              </a:lnSpc>
              <a:spcBef>
                <a:spcPts val="0"/>
              </a:spcBef>
              <a:spcAft>
                <a:spcPts val="800"/>
              </a:spcAft>
              <a:buNone/>
            </a:pPr>
            <a:r>
              <a:rPr lang="en-US" sz="3600" b="1" dirty="0">
                <a:effectLst/>
                <a:latin typeface="Lato"/>
                <a:ea typeface="Calibri" panose="020F0502020204030204" pitchFamily="34" charset="0"/>
                <a:cs typeface="Calibri"/>
              </a:rPr>
              <a:t>One day we will:</a:t>
            </a:r>
            <a:endParaRPr lang="en-US" sz="3600">
              <a:effectLst/>
              <a:latin typeface="Lato"/>
              <a:ea typeface="Calibri" panose="020F0502020204030204" pitchFamily="34" charset="0"/>
              <a:cs typeface="Calibri"/>
            </a:endParaRPr>
          </a:p>
          <a:p>
            <a:pPr marL="0" indent="0" algn="ctr">
              <a:lnSpc>
                <a:spcPct val="107000"/>
              </a:lnSpc>
              <a:spcBef>
                <a:spcPts val="0"/>
              </a:spcBef>
              <a:spcAft>
                <a:spcPts val="800"/>
              </a:spcAft>
              <a:buNone/>
            </a:pPr>
            <a:r>
              <a:rPr lang="en-US" sz="3600" dirty="0">
                <a:effectLst/>
                <a:latin typeface="Lato"/>
                <a:ea typeface="Cambria"/>
                <a:cs typeface="Calibri"/>
              </a:rPr>
              <a:t>Be accessible to and inclusive of any student regardless of socio-economic status, race, cultural background, religious affiliation or learning exceptionality.</a:t>
            </a:r>
            <a:r>
              <a:rPr lang="en-US" sz="3600" dirty="0">
                <a:latin typeface="Lato"/>
                <a:ea typeface="Cambria"/>
                <a:cs typeface="Calibri"/>
              </a:rPr>
              <a:t>  </a:t>
            </a:r>
            <a:endParaRPr lang="en-US" sz="3600">
              <a:effectLst/>
              <a:latin typeface="Lato"/>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endParaRPr lang="en-US" sz="3600">
              <a:latin typeface="Lato"/>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r>
              <a:rPr lang="en-US" sz="3600" dirty="0">
                <a:effectLst/>
                <a:latin typeface="Lato"/>
                <a:ea typeface="Cambria"/>
                <a:cs typeface="Calibri"/>
              </a:rPr>
              <a:t>We will retain and attract students so that every seat in every classroom in every school will be filled.</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3982831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79">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81">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8" name="Picture 7" descr="A picture containing indoor, building, sitting, table&#10;&#10;Description automatically generated">
            <a:extLst>
              <a:ext uri="{FF2B5EF4-FFF2-40B4-BE49-F238E27FC236}">
                <a16:creationId xmlns:a16="http://schemas.microsoft.com/office/drawing/2014/main" id="{B3DF6933-65D0-4D9B-A460-25E07E93E030}"/>
              </a:ext>
            </a:extLst>
          </p:cNvPr>
          <p:cNvPicPr>
            <a:picLocks noChangeAspect="1"/>
          </p:cNvPicPr>
          <p:nvPr/>
        </p:nvPicPr>
        <p:blipFill rotWithShape="1">
          <a:blip r:embed="rId3">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08B62D61-237C-4B7A-8196-3463C47AD29B}"/>
              </a:ext>
            </a:extLst>
          </p:cNvPr>
          <p:cNvSpPr>
            <a:spLocks noGrp="1"/>
          </p:cNvSpPr>
          <p:nvPr>
            <p:ph type="ctrTitle"/>
          </p:nvPr>
        </p:nvSpPr>
        <p:spPr>
          <a:xfrm>
            <a:off x="836676" y="2300142"/>
            <a:ext cx="10515600" cy="2985923"/>
          </a:xfrm>
        </p:spPr>
        <p:txBody>
          <a:bodyPr>
            <a:normAutofit/>
          </a:bodyPr>
          <a:lstStyle/>
          <a:p>
            <a:r>
              <a:rPr lang="en-US" sz="5200" dirty="0">
                <a:solidFill>
                  <a:srgbClr val="FFFFFF"/>
                </a:solidFill>
                <a:latin typeface="Calisto MT" panose="02040603050505030304" pitchFamily="18" charset="0"/>
              </a:rPr>
              <a:t>Prayer</a:t>
            </a:r>
            <a:r>
              <a:rPr lang="en-US" sz="5200" dirty="0">
                <a:solidFill>
                  <a:srgbClr val="FFFFFF"/>
                </a:solidFill>
                <a:latin typeface="Arial Black" panose="020B0A04020102020204" pitchFamily="34" charset="0"/>
              </a:rPr>
              <a:t> </a:t>
            </a:r>
          </a:p>
        </p:txBody>
      </p:sp>
    </p:spTree>
    <p:extLst>
      <p:ext uri="{BB962C8B-B14F-4D97-AF65-F5344CB8AC3E}">
        <p14:creationId xmlns:p14="http://schemas.microsoft.com/office/powerpoint/2010/main" val="3070306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D16D6-AAF1-44A1-95D3-118E5E5B827A}"/>
              </a:ext>
            </a:extLst>
          </p:cNvPr>
          <p:cNvSpPr>
            <a:spLocks noGrp="1"/>
          </p:cNvSpPr>
          <p:nvPr>
            <p:ph type="ctrTitle"/>
          </p:nvPr>
        </p:nvSpPr>
        <p:spPr>
          <a:xfrm>
            <a:off x="7935685" y="1783959"/>
            <a:ext cx="3616232" cy="4536630"/>
          </a:xfrm>
        </p:spPr>
        <p:txBody>
          <a:bodyPr anchor="b">
            <a:normAutofit fontScale="90000"/>
          </a:bodyPr>
          <a:lstStyle/>
          <a:p>
            <a:r>
              <a:rPr lang="en-US" sz="5000" dirty="0">
                <a:latin typeface="Book Antiqua" panose="02040602050305030304" pitchFamily="18" charset="0"/>
              </a:rPr>
              <a:t>Enrollment Management Team Training</a:t>
            </a:r>
            <a:br>
              <a:rPr lang="en-US" sz="5000" dirty="0">
                <a:latin typeface="Book Antiqua" panose="02040602050305030304" pitchFamily="18" charset="0"/>
              </a:rPr>
            </a:br>
            <a:br>
              <a:rPr lang="en-US" sz="5000" dirty="0">
                <a:latin typeface="Book Antiqua" panose="02040602050305030304" pitchFamily="18" charset="0"/>
              </a:rPr>
            </a:br>
            <a:r>
              <a:rPr lang="en-US" sz="5000" dirty="0">
                <a:latin typeface="Book Antiqua" panose="02040602050305030304" pitchFamily="18" charset="0"/>
              </a:rPr>
              <a:t>Session 1</a:t>
            </a:r>
            <a:br>
              <a:rPr lang="en-US" sz="5000" dirty="0">
                <a:latin typeface="Book Antiqua" panose="02040602050305030304" pitchFamily="18" charset="0"/>
              </a:rPr>
            </a:br>
            <a:br>
              <a:rPr lang="en-US" sz="5000" dirty="0">
                <a:latin typeface="Book Antiqua" panose="02040602050305030304" pitchFamily="18" charset="0"/>
              </a:rPr>
            </a:br>
            <a:r>
              <a:rPr lang="en-US" sz="5000" dirty="0">
                <a:latin typeface="Book Antiqua" panose="02040602050305030304" pitchFamily="18" charset="0"/>
              </a:rPr>
              <a:t>2022-23</a:t>
            </a:r>
            <a:endParaRPr lang="en-US"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id="{A9CB2A4C-6F7B-4C9F-8222-4A9DBB7456BD}"/>
              </a:ext>
            </a:extLst>
          </p:cNvPr>
          <p:cNvPicPr>
            <a:picLocks noChangeAspect="1"/>
          </p:cNvPicPr>
          <p:nvPr/>
        </p:nvPicPr>
        <p:blipFill rotWithShape="1">
          <a:blip r:embed="rId3">
            <a:extLst>
              <a:ext uri="{28A0092B-C50C-407E-A947-70E740481C1C}">
                <a14:useLocalDpi xmlns:a14="http://schemas.microsoft.com/office/drawing/2010/main" val="0"/>
              </a:ext>
            </a:extLst>
          </a:blip>
          <a:srcRect t="12435" r="-1" b="18286"/>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940805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Our Learning Goal…</a:t>
            </a:r>
            <a:br>
              <a:rPr lang="en-US" b="1" dirty="0">
                <a:latin typeface="Garamond"/>
              </a:rPr>
            </a:br>
            <a:r>
              <a:rPr lang="en-US" b="1" dirty="0">
                <a:solidFill>
                  <a:schemeClr val="bg1"/>
                </a:solidFill>
                <a:latin typeface="Garamond"/>
              </a:rPr>
              <a:t>Enrollment Management Teams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639" y="2516777"/>
            <a:ext cx="11100816" cy="4139030"/>
          </a:xfrm>
        </p:spPr>
        <p:txBody>
          <a:bodyPr anchor="ctr">
            <a:normAutofit/>
          </a:bodyPr>
          <a:lstStyle/>
          <a:p>
            <a:pPr marL="0" marR="0" indent="0" algn="ctr">
              <a:lnSpc>
                <a:spcPct val="107000"/>
              </a:lnSpc>
              <a:spcBef>
                <a:spcPts val="0"/>
              </a:spcBef>
              <a:spcAft>
                <a:spcPts val="800"/>
              </a:spcAft>
              <a:buNone/>
            </a:pPr>
            <a:r>
              <a:rPr lang="en-US" sz="3500" b="1" cap="small" spc="40" dirty="0">
                <a:effectLst/>
                <a:latin typeface="Lato"/>
                <a:ea typeface="Calibri" panose="020F0502020204030204" pitchFamily="34" charset="0"/>
                <a:cs typeface="Times New Roman"/>
              </a:rPr>
              <a:t>Enrollment Management </a:t>
            </a:r>
            <a:r>
              <a:rPr lang="en-US" sz="3500" b="1" cap="small" spc="40" dirty="0">
                <a:latin typeface="Lato"/>
                <a:ea typeface="Calibri" panose="020F0502020204030204" pitchFamily="34" charset="0"/>
                <a:cs typeface="Times New Roman"/>
              </a:rPr>
              <a:t>Team</a:t>
            </a:r>
            <a:endParaRPr lang="en-US" sz="3500" b="1" cap="small" spc="40" dirty="0">
              <a:effectLst/>
              <a:latin typeface="Lato"/>
              <a:ea typeface="Calibri" panose="020F0502020204030204" pitchFamily="34" charset="0"/>
              <a:cs typeface="Times New Roman"/>
            </a:endParaRPr>
          </a:p>
          <a:p>
            <a:pPr marL="0" marR="0" indent="0" algn="ctr">
              <a:lnSpc>
                <a:spcPct val="107000"/>
              </a:lnSpc>
              <a:spcBef>
                <a:spcPts val="0"/>
              </a:spcBef>
              <a:spcAft>
                <a:spcPts val="800"/>
              </a:spcAft>
              <a:buNone/>
            </a:pPr>
            <a:r>
              <a:rPr lang="en-US" sz="3500" b="1" cap="small" spc="40" dirty="0">
                <a:latin typeface="Lato"/>
                <a:ea typeface="Calibri" panose="020F0502020204030204" pitchFamily="34" charset="0"/>
                <a:cs typeface="Times New Roman"/>
              </a:rPr>
              <a:t>Members will be able to…</a:t>
            </a:r>
            <a:endParaRPr lang="en-US" sz="3500" b="1" cap="small" spc="40" dirty="0">
              <a:latin typeface="Lato"/>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2400" b="1" cap="small" spc="40" dirty="0">
                <a:effectLst/>
                <a:latin typeface="Lato"/>
                <a:ea typeface="Calibri" panose="020F0502020204030204" pitchFamily="34" charset="0"/>
                <a:cs typeface="Times New Roman"/>
              </a:rPr>
              <a:t>Celebrate current strengths and powerful practices in enrollment</a:t>
            </a:r>
            <a:r>
              <a:rPr lang="en-US" sz="2400" b="1" cap="small" spc="40" dirty="0">
                <a:latin typeface="Lato"/>
                <a:ea typeface="Calibri" panose="020F0502020204030204" pitchFamily="34" charset="0"/>
                <a:cs typeface="Times New Roman"/>
              </a:rPr>
              <a:t> </a:t>
            </a:r>
            <a:endParaRPr lang="en-US" sz="2400" b="1" cap="small" spc="40" dirty="0">
              <a:effectLst/>
              <a:latin typeface="Lato"/>
              <a:ea typeface="Calibri" panose="020F0502020204030204" pitchFamily="34" charset="0"/>
              <a:cs typeface="Times New Roman" panose="02020603050405020304" pitchFamily="18" charset="0"/>
            </a:endParaRPr>
          </a:p>
          <a:p>
            <a:pPr algn="ctr">
              <a:lnSpc>
                <a:spcPct val="107000"/>
              </a:lnSpc>
              <a:spcBef>
                <a:spcPts val="0"/>
              </a:spcBef>
              <a:spcAft>
                <a:spcPts val="800"/>
              </a:spcAft>
            </a:pPr>
            <a:r>
              <a:rPr lang="en-US" sz="2400" b="1" cap="small" spc="40" dirty="0">
                <a:effectLst/>
                <a:latin typeface="Lato"/>
                <a:ea typeface="Calibri" panose="020F0502020204030204" pitchFamily="34" charset="0"/>
                <a:cs typeface="Times New Roman"/>
              </a:rPr>
              <a:t>Identify opportunities for growth</a:t>
            </a:r>
          </a:p>
          <a:p>
            <a:pPr algn="ctr">
              <a:lnSpc>
                <a:spcPct val="107000"/>
              </a:lnSpc>
              <a:spcBef>
                <a:spcPts val="0"/>
              </a:spcBef>
              <a:spcAft>
                <a:spcPts val="800"/>
              </a:spcAft>
            </a:pPr>
            <a:r>
              <a:rPr lang="en-US" sz="2400" b="1" cap="small" spc="40" dirty="0">
                <a:latin typeface="Lato"/>
                <a:ea typeface="Calibri" panose="020F0502020204030204" pitchFamily="34" charset="0"/>
                <a:cs typeface="Times New Roman"/>
              </a:rPr>
              <a:t>Implement immediate steps to recruit and retain students and families</a:t>
            </a:r>
            <a:endParaRPr lang="en-US" sz="1600" b="1" cap="small" spc="40" dirty="0">
              <a:latin typeface="Lato"/>
              <a:ea typeface="Calibri" panose="020F0502020204030204" pitchFamily="34" charset="0"/>
              <a:cs typeface="Times New Roman"/>
            </a:endParaRPr>
          </a:p>
          <a:p>
            <a:pPr marL="0" indent="0" algn="ctr">
              <a:lnSpc>
                <a:spcPct val="107000"/>
              </a:lnSpc>
              <a:spcBef>
                <a:spcPts val="0"/>
              </a:spcBef>
              <a:spcAft>
                <a:spcPts val="800"/>
              </a:spcAft>
              <a:buNone/>
            </a:pPr>
            <a:endParaRPr lang="en-US" sz="2400" b="1" cap="small" spc="4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286256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OPERATIONAL VITALITY</a:t>
            </a:r>
            <a:br>
              <a:rPr lang="en-US" b="1" dirty="0">
                <a:latin typeface="Garamond"/>
              </a:rPr>
            </a:br>
            <a:r>
              <a:rPr lang="en-US" b="1" dirty="0">
                <a:solidFill>
                  <a:schemeClr val="bg1"/>
                </a:solidFill>
                <a:latin typeface="Garamond"/>
              </a:rPr>
              <a:t>Enrollment Management Teams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2516777"/>
            <a:ext cx="6320588" cy="3660185"/>
          </a:xfrm>
        </p:spPr>
        <p:txBody>
          <a:bodyPr anchor="ctr">
            <a:normAutofit fontScale="70000" lnSpcReduction="20000"/>
          </a:bodyPr>
          <a:lstStyle/>
          <a:p>
            <a:pPr marL="0" marR="0" indent="0" algn="ctr">
              <a:lnSpc>
                <a:spcPct val="107000"/>
              </a:lnSpc>
              <a:spcBef>
                <a:spcPts val="0"/>
              </a:spcBef>
              <a:spcAft>
                <a:spcPts val="800"/>
              </a:spcAft>
              <a:buNone/>
            </a:pPr>
            <a:r>
              <a:rPr lang="en-US" sz="3600" b="1" dirty="0">
                <a:effectLst/>
                <a:ea typeface="Calibri" panose="020F0502020204030204" pitchFamily="34" charset="0"/>
                <a:cs typeface="Calibri" panose="020F0502020204030204" pitchFamily="34" charset="0"/>
              </a:rPr>
              <a:t>One day we will:</a:t>
            </a:r>
            <a:endParaRPr lang="en-US" sz="36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600" dirty="0">
                <a:effectLst/>
                <a:ea typeface="Cambria" panose="02040503050406030204" pitchFamily="18" charset="0"/>
                <a:cs typeface="Calibri" panose="020F0502020204030204" pitchFamily="34" charset="0"/>
              </a:rPr>
              <a:t>Be accessible to and inclusive of any student regardless of socio-economic status, race, cultural background, religious affiliation or learning exceptionality.  </a:t>
            </a:r>
          </a:p>
          <a:p>
            <a:pPr marL="0" marR="0" indent="0" algn="ctr">
              <a:lnSpc>
                <a:spcPct val="107000"/>
              </a:lnSpc>
              <a:spcBef>
                <a:spcPts val="0"/>
              </a:spcBef>
              <a:spcAft>
                <a:spcPts val="800"/>
              </a:spcAft>
              <a:buNone/>
            </a:pPr>
            <a:endParaRPr lang="en-US" sz="3600" dirty="0">
              <a:ea typeface="Cambria" panose="02040503050406030204" pitchFamily="18" charset="0"/>
              <a:cs typeface="Calibri" panose="020F0502020204030204" pitchFamily="34" charset="0"/>
            </a:endParaRPr>
          </a:p>
          <a:p>
            <a:pPr marL="0" marR="0" indent="0" algn="ctr">
              <a:lnSpc>
                <a:spcPct val="107000"/>
              </a:lnSpc>
              <a:spcBef>
                <a:spcPts val="0"/>
              </a:spcBef>
              <a:spcAft>
                <a:spcPts val="800"/>
              </a:spcAft>
              <a:buNone/>
            </a:pPr>
            <a:r>
              <a:rPr lang="en-US" sz="3600" dirty="0">
                <a:effectLst/>
                <a:ea typeface="Cambria" panose="02040503050406030204" pitchFamily="18" charset="0"/>
                <a:cs typeface="Calibri" panose="020F0502020204030204" pitchFamily="34" charset="0"/>
              </a:rPr>
              <a:t>We will retain and attract students so that every seat in every classroom in every school will be filled.</a:t>
            </a:r>
            <a:endParaRPr lang="en-US" sz="3600" dirty="0">
              <a:effectLst/>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3" name="Picture 2" descr="A person teaching children in a classroom&#10;&#10;Description automatically generated with medium confidence">
            <a:extLst>
              <a:ext uri="{FF2B5EF4-FFF2-40B4-BE49-F238E27FC236}">
                <a16:creationId xmlns:a16="http://schemas.microsoft.com/office/drawing/2014/main" id="{A5DCD365-E7B0-A0C8-552C-F376820D4F6C}"/>
              </a:ext>
            </a:extLst>
          </p:cNvPr>
          <p:cNvPicPr>
            <a:picLocks noChangeAspect="1"/>
          </p:cNvPicPr>
          <p:nvPr/>
        </p:nvPicPr>
        <p:blipFill rotWithShape="1">
          <a:blip r:embed="rId3">
            <a:extLst>
              <a:ext uri="{28A0092B-C50C-407E-A947-70E740481C1C}">
                <a14:useLocalDpi xmlns:a14="http://schemas.microsoft.com/office/drawing/2010/main" val="0"/>
              </a:ext>
            </a:extLst>
          </a:blip>
          <a:srcRect r="17645"/>
          <a:stretch/>
        </p:blipFill>
        <p:spPr>
          <a:xfrm>
            <a:off x="6469681" y="2173082"/>
            <a:ext cx="5722320" cy="4638407"/>
          </a:xfrm>
          <a:prstGeom prst="rect">
            <a:avLst/>
          </a:prstGeom>
          <a:effectLst>
            <a:softEdge rad="635000"/>
          </a:effectLst>
        </p:spPr>
      </p:pic>
    </p:spTree>
    <p:extLst>
      <p:ext uri="{BB962C8B-B14F-4D97-AF65-F5344CB8AC3E}">
        <p14:creationId xmlns:p14="http://schemas.microsoft.com/office/powerpoint/2010/main" val="369034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Why this approach?</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548639" y="2386584"/>
            <a:ext cx="10388317" cy="3660185"/>
          </a:xfrm>
        </p:spPr>
        <p:txBody>
          <a:bodyPr anchor="ctr">
            <a:normAutofit fontScale="92500" lnSpcReduction="10000"/>
          </a:bodyPr>
          <a:lstStyle/>
          <a:p>
            <a:pPr>
              <a:lnSpc>
                <a:spcPct val="107000"/>
              </a:lnSpc>
              <a:spcBef>
                <a:spcPts val="0"/>
              </a:spcBef>
              <a:spcAft>
                <a:spcPts val="800"/>
              </a:spcAft>
            </a:pPr>
            <a:r>
              <a:rPr lang="en-US" sz="2400" dirty="0">
                <a:effectLst/>
                <a:latin typeface="Lato" panose="020F0502020204030203" pitchFamily="34" charset="0"/>
                <a:ea typeface="MS PGothic" panose="020B0600070205080204" pitchFamily="34" charset="-128"/>
                <a:cs typeface="Times New Roman" panose="02020603050405020304" pitchFamily="18" charset="0"/>
              </a:rPr>
              <a:t>The Office of Education invested in researching best practices in enrollment management both locally and nationally. </a:t>
            </a:r>
          </a:p>
          <a:p>
            <a:pPr>
              <a:lnSpc>
                <a:spcPct val="107000"/>
              </a:lnSpc>
              <a:spcBef>
                <a:spcPts val="0"/>
              </a:spcBef>
              <a:spcAft>
                <a:spcPts val="800"/>
              </a:spcAft>
            </a:pPr>
            <a:r>
              <a:rPr lang="en-US" sz="2400" dirty="0">
                <a:latin typeface="Lato" panose="020F0502020204030203" pitchFamily="34" charset="0"/>
                <a:ea typeface="MS PGothic" panose="020B0600070205080204" pitchFamily="34" charset="-128"/>
                <a:cs typeface="Times New Roman" panose="02020603050405020304" pitchFamily="18" charset="0"/>
              </a:rPr>
              <a:t>At</a:t>
            </a:r>
            <a:r>
              <a:rPr lang="en-US" sz="2400" dirty="0">
                <a:effectLst/>
                <a:latin typeface="Lato" panose="020F0502020204030203" pitchFamily="34" charset="0"/>
                <a:ea typeface="MS PGothic" panose="020B0600070205080204" pitchFamily="34" charset="-128"/>
                <a:cs typeface="Times New Roman" panose="02020603050405020304" pitchFamily="18" charset="0"/>
              </a:rPr>
              <a:t> successful Catholic schools, enrollment management is the product of planned local teamwork among principals, teachers, parents, and the broader community. </a:t>
            </a:r>
          </a:p>
          <a:p>
            <a:pPr>
              <a:lnSpc>
                <a:spcPct val="107000"/>
              </a:lnSpc>
              <a:spcBef>
                <a:spcPts val="0"/>
              </a:spcBef>
              <a:spcAft>
                <a:spcPts val="800"/>
              </a:spcAft>
            </a:pPr>
            <a:r>
              <a:rPr lang="en-US" sz="2400" dirty="0">
                <a:effectLst/>
                <a:latin typeface="Lato" panose="020F0502020204030203" pitchFamily="34" charset="0"/>
                <a:ea typeface="MS PGothic" panose="020B0600070205080204" pitchFamily="34" charset="-128"/>
                <a:cs typeface="Times New Roman" panose="02020603050405020304" pitchFamily="18" charset="0"/>
              </a:rPr>
              <a:t>Often, the process of establishing best practices in enrollment management was born out of an enrollment crisis.</a:t>
            </a:r>
          </a:p>
          <a:p>
            <a:pPr>
              <a:lnSpc>
                <a:spcPct val="107000"/>
              </a:lnSpc>
              <a:spcBef>
                <a:spcPts val="0"/>
              </a:spcBef>
              <a:spcAft>
                <a:spcPts val="800"/>
              </a:spcAft>
            </a:pPr>
            <a:r>
              <a:rPr lang="en-US" sz="2400" dirty="0">
                <a:effectLst/>
                <a:latin typeface="Lato" panose="020F0502020204030203" pitchFamily="34" charset="0"/>
                <a:ea typeface="MS PGothic" panose="020B0600070205080204" pitchFamily="34" charset="-128"/>
                <a:cs typeface="Times New Roman" panose="02020603050405020304" pitchFamily="18" charset="0"/>
              </a:rPr>
              <a:t>Unfortunately, some Catholic schools have not been able to react to such a crisis in a timely or suitable fashion. Enrollment Management Training is designed to help all schools, irrespective of their current enrollment standing, to create and execute a plan for enrollment success.</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237792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Trends in Catholic Education</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5" y="5283200"/>
            <a:ext cx="10588926" cy="893762"/>
          </a:xfrm>
        </p:spPr>
        <p:txBody>
          <a:bodyPr anchor="ctr">
            <a:normAutofit/>
          </a:bodyPr>
          <a:lstStyle/>
          <a:p>
            <a:pPr marL="0" marR="0" indent="0" algn="ctr">
              <a:lnSpc>
                <a:spcPct val="107000"/>
              </a:lnSpc>
              <a:spcBef>
                <a:spcPts val="0"/>
              </a:spcBef>
              <a:spcAft>
                <a:spcPts val="800"/>
              </a:spcAft>
              <a:buNone/>
            </a:pPr>
            <a:r>
              <a:rPr lang="en-US" sz="2000" dirty="0">
                <a:effectLst/>
                <a:latin typeface="Lato" panose="020F0502020204030203" pitchFamily="34" charset="0"/>
                <a:ea typeface="Calibri" panose="020F0502020204030204" pitchFamily="34" charset="0"/>
                <a:cs typeface="Times New Roman" panose="02020603050405020304" pitchFamily="18" charset="0"/>
              </a:rPr>
              <a:t>Source: https://ncea.org/NCEA/Who_We_Are/About_Catholic_Schools/Catholic_School_Data</a:t>
            </a: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a:extLst>
              <a:ext uri="{FF2B5EF4-FFF2-40B4-BE49-F238E27FC236}">
                <a16:creationId xmlns:a16="http://schemas.microsoft.com/office/drawing/2014/main" id="{D075903A-BFC2-F362-AFFD-E2A4C5C955E5}"/>
              </a:ext>
            </a:extLst>
          </p:cNvPr>
          <p:cNvPicPr>
            <a:picLocks noChangeAspect="1"/>
          </p:cNvPicPr>
          <p:nvPr/>
        </p:nvPicPr>
        <p:blipFill>
          <a:blip r:embed="rId3"/>
          <a:stretch>
            <a:fillRect/>
          </a:stretch>
        </p:blipFill>
        <p:spPr>
          <a:xfrm>
            <a:off x="1135743" y="2157183"/>
            <a:ext cx="9920514" cy="3205089"/>
          </a:xfrm>
          <a:prstGeom prst="rect">
            <a:avLst/>
          </a:prstGeom>
        </p:spPr>
      </p:pic>
    </p:spTree>
    <p:extLst>
      <p:ext uri="{BB962C8B-B14F-4D97-AF65-F5344CB8AC3E}">
        <p14:creationId xmlns:p14="http://schemas.microsoft.com/office/powerpoint/2010/main" val="49356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Trends in Catholic Education</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8"/>
            <a:ext cx="11385137" cy="3993752"/>
          </a:xfrm>
        </p:spPr>
        <p:txBody>
          <a:bodyPr anchor="ctr">
            <a:normAutofit fontScale="85000" lnSpcReduction="20000"/>
          </a:bodyPr>
          <a:lstStyle/>
          <a:p>
            <a:pPr marL="0" marR="0" indent="0" algn="ctr">
              <a:lnSpc>
                <a:spcPct val="107000"/>
              </a:lnSpc>
              <a:spcBef>
                <a:spcPts val="0"/>
              </a:spcBef>
              <a:spcAft>
                <a:spcPts val="800"/>
              </a:spcAft>
              <a:buNone/>
            </a:pPr>
            <a:r>
              <a:rPr lang="en-US" sz="2400" b="0" i="1" dirty="0">
                <a:solidFill>
                  <a:srgbClr val="666666"/>
                </a:solidFill>
                <a:effectLst/>
              </a:rPr>
              <a:t>U. S. Catholic school enrollment reached its peak during the early 1960s when there were more than 5.2 million students in almost thirteen thousand schools across the nation. The 1970s and 1980s saw a steep decline in both the number of schools and students. By 1990, there were approximately 2.5 million students in 8,719 schools. From the mid-1990s through 2000, there was a steady enrollment increase (1.3%) despite continued closings of schools.</a:t>
            </a:r>
            <a:br>
              <a:rPr lang="en-US" sz="2400" b="0" i="1" dirty="0">
                <a:solidFill>
                  <a:srgbClr val="666666"/>
                </a:solidFill>
                <a:effectLst/>
              </a:rPr>
            </a:br>
            <a:br>
              <a:rPr lang="en-US" sz="2400" b="0" i="1" dirty="0">
                <a:solidFill>
                  <a:srgbClr val="666666"/>
                </a:solidFill>
                <a:effectLst/>
              </a:rPr>
            </a:br>
            <a:r>
              <a:rPr lang="en-US" sz="2400" b="0" i="0" dirty="0">
                <a:solidFill>
                  <a:srgbClr val="666666"/>
                </a:solidFill>
                <a:effectLst/>
              </a:rPr>
              <a:t>In the 10 years since the 2010 school year, 1,400 schools were reported closed or consolidated (19.7%), while 261 school openings were reported. Due to different definitions used by dioceses for consolidations, closings and their transitions into new configurations, along with actual new schools opened, the actual decrease in number of schools since 2010 is 999 (14.3%). The number of students declined by 439,581 (21.3%).</a:t>
            </a:r>
            <a:br>
              <a:rPr lang="en-US" sz="2400" dirty="0"/>
            </a:br>
            <a:r>
              <a:rPr lang="en-US" sz="2400" b="0" i="0" dirty="0">
                <a:solidFill>
                  <a:srgbClr val="666666"/>
                </a:solidFill>
                <a:effectLst/>
              </a:rPr>
              <a:t> </a:t>
            </a:r>
            <a:br>
              <a:rPr lang="en-US" sz="2400" dirty="0"/>
            </a:br>
            <a:r>
              <a:rPr lang="en-US" sz="2400" b="0" i="0" dirty="0">
                <a:solidFill>
                  <a:srgbClr val="666666"/>
                </a:solidFill>
                <a:effectLst/>
              </a:rPr>
              <a:t>The most seriously impacted have been elementary schools. Since 2010</a:t>
            </a:r>
            <a:r>
              <a:rPr lang="en-US" sz="2400" b="0" i="0">
                <a:solidFill>
                  <a:srgbClr val="666666"/>
                </a:solidFill>
                <a:effectLst/>
              </a:rPr>
              <a:t>, </a:t>
            </a:r>
          </a:p>
          <a:p>
            <a:pPr marL="0" marR="0" indent="0" algn="ctr">
              <a:lnSpc>
                <a:spcPct val="107000"/>
              </a:lnSpc>
              <a:spcBef>
                <a:spcPts val="0"/>
              </a:spcBef>
              <a:spcAft>
                <a:spcPts val="800"/>
              </a:spcAft>
              <a:buNone/>
            </a:pPr>
            <a:r>
              <a:rPr lang="en-US" sz="2400" b="0" i="0">
                <a:solidFill>
                  <a:srgbClr val="666666"/>
                </a:solidFill>
                <a:effectLst/>
              </a:rPr>
              <a:t>elementary school enrollment </a:t>
            </a:r>
            <a:r>
              <a:rPr lang="en-US" sz="2400" b="0" i="0" dirty="0">
                <a:solidFill>
                  <a:srgbClr val="666666"/>
                </a:solidFill>
                <a:effectLst/>
              </a:rPr>
              <a:t>has declined by 24.8% in the rest of the U.S.</a:t>
            </a:r>
            <a:endParaRPr lang="en-US" sz="3600" dirty="0">
              <a:effectLst/>
              <a:ea typeface="Calibri" panose="020F0502020204030204" pitchFamily="34" charset="0"/>
              <a:cs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spTree>
    <p:extLst>
      <p:ext uri="{BB962C8B-B14F-4D97-AF65-F5344CB8AC3E}">
        <p14:creationId xmlns:p14="http://schemas.microsoft.com/office/powerpoint/2010/main" val="3754124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46E183B-5A90-4A23-BE07-3B23E8E4A825}"/>
              </a:ext>
            </a:extLst>
          </p:cNvPr>
          <p:cNvSpPr>
            <a:spLocks noGrp="1"/>
          </p:cNvSpPr>
          <p:nvPr>
            <p:ph type="title"/>
          </p:nvPr>
        </p:nvSpPr>
        <p:spPr>
          <a:xfrm>
            <a:off x="838200" y="585216"/>
            <a:ext cx="10515600" cy="1325563"/>
          </a:xfrm>
        </p:spPr>
        <p:txBody>
          <a:bodyPr>
            <a:normAutofit/>
          </a:bodyPr>
          <a:lstStyle/>
          <a:p>
            <a:r>
              <a:rPr lang="en-US" b="1" dirty="0">
                <a:solidFill>
                  <a:schemeClr val="bg1"/>
                </a:solidFill>
                <a:latin typeface="Garamond"/>
              </a:rPr>
              <a:t>Best Practices Across Dioceses</a:t>
            </a:r>
          </a:p>
        </p:txBody>
      </p:sp>
      <p:sp>
        <p:nvSpPr>
          <p:cNvPr id="7" name="Content Placeholder 6">
            <a:extLst>
              <a:ext uri="{FF2B5EF4-FFF2-40B4-BE49-F238E27FC236}">
                <a16:creationId xmlns:a16="http://schemas.microsoft.com/office/drawing/2014/main" id="{41B9C56D-4FDD-49C7-8C5E-5FCDDB4579B2}"/>
              </a:ext>
            </a:extLst>
          </p:cNvPr>
          <p:cNvSpPr>
            <a:spLocks noGrp="1"/>
          </p:cNvSpPr>
          <p:nvPr>
            <p:ph idx="1"/>
          </p:nvPr>
        </p:nvSpPr>
        <p:spPr>
          <a:xfrm>
            <a:off x="612474" y="2516777"/>
            <a:ext cx="5994401" cy="3660185"/>
          </a:xfrm>
        </p:spPr>
        <p:txBody>
          <a:bodyPr anchor="ctr">
            <a:normAutofit fontScale="92500" lnSpcReduction="20000"/>
          </a:bodyPr>
          <a:lstStyle/>
          <a:p>
            <a:pPr marL="0" marR="0" indent="0" algn="ctr">
              <a:lnSpc>
                <a:spcPct val="107000"/>
              </a:lnSpc>
              <a:spcBef>
                <a:spcPts val="0"/>
              </a:spcBef>
              <a:spcAft>
                <a:spcPts val="800"/>
              </a:spcAft>
              <a:buNone/>
            </a:pPr>
            <a:r>
              <a:rPr lang="en-US" sz="2400" dirty="0"/>
              <a:t>“If we fail to change the current marketing and advancement strategy, then we have every reason to believe that the downward spiral will continue.” Deacon Bert </a:t>
            </a:r>
            <a:r>
              <a:rPr lang="en-US" sz="2400" dirty="0" err="1"/>
              <a:t>L’Homme</a:t>
            </a:r>
            <a:r>
              <a:rPr lang="en-US" sz="2400" dirty="0"/>
              <a:t> Superintendent of Schools, Archdiocese of Washington</a:t>
            </a:r>
          </a:p>
          <a:p>
            <a:pPr marL="0" marR="0" indent="0" algn="ctr">
              <a:lnSpc>
                <a:spcPct val="107000"/>
              </a:lnSpc>
              <a:spcBef>
                <a:spcPts val="0"/>
              </a:spcBef>
              <a:spcAft>
                <a:spcPts val="800"/>
              </a:spcAft>
              <a:buNone/>
            </a:pP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0" marR="0" indent="0" algn="ctr">
              <a:lnSpc>
                <a:spcPct val="107000"/>
              </a:lnSpc>
              <a:spcBef>
                <a:spcPts val="0"/>
              </a:spcBef>
              <a:spcAft>
                <a:spcPts val="800"/>
              </a:spcAft>
              <a:buNone/>
            </a:pPr>
            <a:r>
              <a:rPr lang="en-US" sz="2400" dirty="0"/>
              <a:t>Implementation of an enrollment management plan and effective marketing at Catholic elementary schools is critical to the future of Catholic education.</a:t>
            </a:r>
            <a:endParaRPr lang="en-US" sz="36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Logo&#10;&#10;Description automatically generated">
            <a:extLst>
              <a:ext uri="{FF2B5EF4-FFF2-40B4-BE49-F238E27FC236}">
                <a16:creationId xmlns:a16="http://schemas.microsoft.com/office/drawing/2014/main" id="{A97E4BCE-7F99-A872-A573-CCD04BD61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792" y="5705378"/>
            <a:ext cx="996820" cy="996820"/>
          </a:xfrm>
          <a:prstGeom prst="rect">
            <a:avLst/>
          </a:prstGeom>
        </p:spPr>
      </p:pic>
      <p:pic>
        <p:nvPicPr>
          <p:cNvPr id="4" name="Picture 3">
            <a:extLst>
              <a:ext uri="{FF2B5EF4-FFF2-40B4-BE49-F238E27FC236}">
                <a16:creationId xmlns:a16="http://schemas.microsoft.com/office/drawing/2014/main" id="{88278500-26FC-04B4-AB25-4FD6F570C8C2}"/>
              </a:ext>
            </a:extLst>
          </p:cNvPr>
          <p:cNvPicPr>
            <a:picLocks noChangeAspect="1"/>
          </p:cNvPicPr>
          <p:nvPr/>
        </p:nvPicPr>
        <p:blipFill>
          <a:blip r:embed="rId3"/>
          <a:stretch>
            <a:fillRect/>
          </a:stretch>
        </p:blipFill>
        <p:spPr>
          <a:xfrm>
            <a:off x="6606876" y="2258356"/>
            <a:ext cx="4299939" cy="3611949"/>
          </a:xfrm>
          <a:prstGeom prst="rect">
            <a:avLst/>
          </a:prstGeom>
        </p:spPr>
      </p:pic>
    </p:spTree>
    <p:extLst>
      <p:ext uri="{BB962C8B-B14F-4D97-AF65-F5344CB8AC3E}">
        <p14:creationId xmlns:p14="http://schemas.microsoft.com/office/powerpoint/2010/main" val="13355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OR Defaults">
      <a:majorFont>
        <a:latin typeface="Garamon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_OOE_Meeting_Template" id="{82184C2F-CA34-45A0-8EBA-8DCF14B5BDC2}" vid="{95F1DE0E-6996-4305-85FA-D9C193B740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0615DD220854A8D2C8296B0618D62" ma:contentTypeVersion="16" ma:contentTypeDescription="Create a new document." ma:contentTypeScope="" ma:versionID="bb8364b465a4e3af0c51af0d82bc0a89">
  <xsd:schema xmlns:xsd="http://www.w3.org/2001/XMLSchema" xmlns:xs="http://www.w3.org/2001/XMLSchema" xmlns:p="http://schemas.microsoft.com/office/2006/metadata/properties" xmlns:ns2="6cd00711-4304-4a30-a637-7320cad8f710" xmlns:ns3="4468cbb7-1ad5-4966-9867-823a5722d653" targetNamespace="http://schemas.microsoft.com/office/2006/metadata/properties" ma:root="true" ma:fieldsID="11ea1e21116d212099fba1c2b04764be" ns2:_="" ns3:_="">
    <xsd:import namespace="6cd00711-4304-4a30-a637-7320cad8f710"/>
    <xsd:import namespace="4468cbb7-1ad5-4966-9867-823a5722d6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00711-4304-4a30-a637-7320cad8f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3df78e1-9d42-4820-aa4c-5ba571fadf1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68cbb7-1ad5-4966-9867-823a5722d6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710cf5e-8a39-4bd0-8256-5a87a5a08fc7}" ma:internalName="TaxCatchAll" ma:showField="CatchAllData" ma:web="4468cbb7-1ad5-4966-9867-823a5722d6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d00711-4304-4a30-a637-7320cad8f710">
      <Terms xmlns="http://schemas.microsoft.com/office/infopath/2007/PartnerControls"/>
    </lcf76f155ced4ddcb4097134ff3c332f>
    <TaxCatchAll xmlns="4468cbb7-1ad5-4966-9867-823a5722d653" xsi:nil="true"/>
  </documentManagement>
</p:properties>
</file>

<file path=customXml/itemProps1.xml><?xml version="1.0" encoding="utf-8"?>
<ds:datastoreItem xmlns:ds="http://schemas.openxmlformats.org/officeDocument/2006/customXml" ds:itemID="{9A9FFF9B-18A9-4F64-9E47-B5911DBCC6AC}">
  <ds:schemaRefs>
    <ds:schemaRef ds:uri="http://schemas.microsoft.com/sharepoint/v3/contenttype/forms"/>
  </ds:schemaRefs>
</ds:datastoreItem>
</file>

<file path=customXml/itemProps2.xml><?xml version="1.0" encoding="utf-8"?>
<ds:datastoreItem xmlns:ds="http://schemas.openxmlformats.org/officeDocument/2006/customXml" ds:itemID="{1F4B5521-77A4-4E82-8C4D-1258C3E1C379}">
  <ds:schemaRefs>
    <ds:schemaRef ds:uri="4468cbb7-1ad5-4966-9867-823a5722d653"/>
    <ds:schemaRef ds:uri="6cd00711-4304-4a30-a637-7320cad8f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1E0720-A87B-44A0-BFC9-ADC1F1BD7CCF}">
  <ds:schemaRefs>
    <ds:schemaRef ds:uri="4468cbb7-1ad5-4966-9867-823a5722d653"/>
    <ds:schemaRef ds:uri="6cd00711-4304-4a30-a637-7320cad8f7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5445</TotalTime>
  <Words>1818</Words>
  <Application>Microsoft Office PowerPoint</Application>
  <PresentationFormat>Widescreen</PresentationFormat>
  <Paragraphs>126</Paragraphs>
  <Slides>28</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Arial Black</vt:lpstr>
      <vt:lpstr>Book Antiqua</vt:lpstr>
      <vt:lpstr>Calibri</vt:lpstr>
      <vt:lpstr>Calibri Light</vt:lpstr>
      <vt:lpstr>Calisto MT</vt:lpstr>
      <vt:lpstr>Garamond</vt:lpstr>
      <vt:lpstr>Lato</vt:lpstr>
      <vt:lpstr>Office Theme</vt:lpstr>
      <vt:lpstr>7_Office Theme</vt:lpstr>
      <vt:lpstr>Office Theme</vt:lpstr>
      <vt:lpstr>Welcome Principals, Directors and Enrollment Management Team Members</vt:lpstr>
      <vt:lpstr>Prayer </vt:lpstr>
      <vt:lpstr>Enrollment Management Team Training  Session 1  2022-23</vt:lpstr>
      <vt:lpstr>Our Learning Goal… Enrollment Management Teams</vt:lpstr>
      <vt:lpstr>OPERATIONAL VITALITY Enrollment Management Teams</vt:lpstr>
      <vt:lpstr>Why this approach?</vt:lpstr>
      <vt:lpstr>Trends in Catholic Education</vt:lpstr>
      <vt:lpstr>Trends in Catholic Education</vt:lpstr>
      <vt:lpstr>Best Practices Across Dioceses</vt:lpstr>
      <vt:lpstr>Models for Success</vt:lpstr>
      <vt:lpstr>Beginning with our Mission</vt:lpstr>
      <vt:lpstr>Anchors and Sails</vt:lpstr>
      <vt:lpstr>Anchors and Sails</vt:lpstr>
      <vt:lpstr>Our efforts must be driven by our MISSION!</vt:lpstr>
      <vt:lpstr>Team Member Roles</vt:lpstr>
      <vt:lpstr>Team Member Roles: Principal</vt:lpstr>
      <vt:lpstr>Team Member Roles: Leader</vt:lpstr>
      <vt:lpstr>Team Member Roles: Technical Advisor</vt:lpstr>
      <vt:lpstr>Team Member Roles: Treasurer and/or Finance Expert</vt:lpstr>
      <vt:lpstr>Team Member Roles: Evangelizer</vt:lpstr>
      <vt:lpstr>Team Member Roles: Public Relations/Marketing Expert</vt:lpstr>
      <vt:lpstr>Team Member Roles: Stellar Teacher</vt:lpstr>
      <vt:lpstr>Team Member Roles: Organizer</vt:lpstr>
      <vt:lpstr>Closing Thoughts…</vt:lpstr>
      <vt:lpstr>Appreciative Inquiry – Enrollment Management Teams</vt:lpstr>
      <vt:lpstr>OPERATIONAL VITALITY Enrollment Management Meetings and Topics</vt:lpstr>
      <vt:lpstr>OPERATIONAL VITALITY Enrollment Management Training - Questions</vt:lpstr>
      <vt:lpstr>Prayer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Lytia Reese</dc:creator>
  <cp:lastModifiedBy>Anna Bragg</cp:lastModifiedBy>
  <cp:revision>574</cp:revision>
  <dcterms:created xsi:type="dcterms:W3CDTF">2022-07-20T07:55:23Z</dcterms:created>
  <dcterms:modified xsi:type="dcterms:W3CDTF">2022-09-12T12:49:42Z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0x0101007CC0615DD220854A8D2C8296B0618D62</vt:lpwstr>
  </property>
  <property fmtid="{D5CDD505-2E9C-101B-9397-08002B2CF9AE}" pid="3" name="MediaServiceImageTags">
    <vt:lpwstr/>
  </property>
</Properties>
</file>